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09" r:id="rId5"/>
    <p:sldId id="306" r:id="rId6"/>
    <p:sldId id="292" r:id="rId7"/>
    <p:sldId id="297" r:id="rId8"/>
    <p:sldId id="296" r:id="rId9"/>
    <p:sldId id="310" r:id="rId10"/>
    <p:sldId id="311" r:id="rId11"/>
    <p:sldId id="312" r:id="rId12"/>
    <p:sldId id="313" r:id="rId13"/>
    <p:sldId id="314" r:id="rId14"/>
    <p:sldId id="315" r:id="rId15"/>
    <p:sldId id="287" r:id="rId16"/>
    <p:sldId id="316" r:id="rId17"/>
    <p:sldId id="288" r:id="rId18"/>
    <p:sldId id="317" r:id="rId19"/>
    <p:sldId id="318" r:id="rId20"/>
    <p:sldId id="319" r:id="rId21"/>
    <p:sldId id="320" r:id="rId22"/>
    <p:sldId id="321" r:id="rId23"/>
    <p:sldId id="322" r:id="rId24"/>
    <p:sldId id="324" r:id="rId25"/>
    <p:sldId id="30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524" autoAdjust="0"/>
  </p:normalViewPr>
  <p:slideViewPr>
    <p:cSldViewPr snapToGrid="0">
      <p:cViewPr varScale="1">
        <p:scale>
          <a:sx n="107" d="100"/>
          <a:sy n="107" d="100"/>
        </p:scale>
        <p:origin x="84" y="160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A2B9E2-53F0-4ADC-8E46-38B22EBC2A56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4879951-FE2E-4A07-B5B1-1E2CB2DCE9C2}">
      <dgm:prSet phldrT="[Text]" phldr="0" custT="1"/>
      <dgm:spPr>
        <a:ln>
          <a:noFill/>
        </a:ln>
      </dgm:spPr>
      <dgm:t>
        <a:bodyPr tIns="365760"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Presentation</a:t>
          </a:r>
          <a:br>
            <a:rPr lang="en-US" sz="1800" dirty="0">
              <a:solidFill>
                <a:schemeClr val="tx1"/>
              </a:solidFill>
              <a:latin typeface="+mj-lt"/>
            </a:rPr>
          </a:br>
          <a:br>
            <a:rPr lang="en-US" sz="1800" dirty="0">
              <a:solidFill>
                <a:schemeClr val="tx1"/>
              </a:solidFill>
              <a:latin typeface="+mj-lt"/>
            </a:rPr>
          </a:br>
          <a:endParaRPr lang="en-US" sz="1200" dirty="0">
            <a:solidFill>
              <a:schemeClr val="tx1"/>
            </a:solidFill>
            <a:latin typeface="+mn-lt"/>
          </a:endParaRPr>
        </a:p>
      </dgm:t>
    </dgm:pt>
    <dgm:pt modelId="{519E7D13-95C2-4D5E-AC29-F9E5914B294F}" type="par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919F06D-0E72-4383-B054-A6492C43359A}" type="sibTrans" cxnId="{067FC511-E1FD-4152-830C-FDF481AFF5D1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E90122EF-7E6F-4A23-968F-90A0DB380749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Business Overview</a:t>
          </a:r>
          <a:endParaRPr lang="en-US" sz="1200" dirty="0">
            <a:solidFill>
              <a:schemeClr val="tx1"/>
            </a:solidFill>
            <a:latin typeface="+mn-lt"/>
          </a:endParaRPr>
        </a:p>
      </dgm:t>
    </dgm:pt>
    <dgm:pt modelId="{73A6102F-EFA3-4A37-8094-920B60E95634}" type="parTrans" cxnId="{E5C7F86B-4F82-4021-95F2-C28DAC403C0A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502DD61-DB08-4893-BB39-096F5EDFDB7E}" type="sibTrans" cxnId="{E5C7F86B-4F82-4021-95F2-C28DAC403C0A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5BBD6C54-EA37-4028-8E8B-C0CA75EB14B2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Technical </a:t>
          </a:r>
          <a:r>
            <a:rPr lang="en-US" sz="1800" dirty="0" err="1">
              <a:solidFill>
                <a:schemeClr val="tx1"/>
              </a:solidFill>
              <a:latin typeface="+mj-lt"/>
            </a:rPr>
            <a:t>Overwie</a:t>
          </a:r>
          <a:endParaRPr lang="en-US" sz="1800" dirty="0">
            <a:solidFill>
              <a:schemeClr val="tx1"/>
            </a:solidFill>
            <a:latin typeface="+mj-lt"/>
          </a:endParaRPr>
        </a:p>
      </dgm:t>
    </dgm:pt>
    <dgm:pt modelId="{E36E28FD-55F3-4E9E-BCCC-095CCE190254}" type="parTrans" cxnId="{FA053703-CC7B-47CC-899E-68A18A6E3CB7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D3B11109-6CE1-47F1-B424-65985E61CFCD}" type="sibTrans" cxnId="{FA053703-CC7B-47CC-899E-68A18A6E3CB7}">
      <dgm:prSet/>
      <dgm:spPr/>
      <dgm:t>
        <a:bodyPr/>
        <a:lstStyle/>
        <a:p>
          <a:endParaRPr lang="en-US" sz="1800">
            <a:solidFill>
              <a:schemeClr val="tx1"/>
            </a:solidFill>
            <a:latin typeface="+mj-lt"/>
          </a:endParaRPr>
        </a:p>
      </dgm:t>
    </dgm:pt>
    <dgm:pt modelId="{31A26779-B355-432C-9E48-46E69AA863DB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Questions and Insights </a:t>
          </a:r>
          <a:endParaRPr lang="en-US" sz="1200" dirty="0">
            <a:solidFill>
              <a:schemeClr val="tx1"/>
            </a:solidFill>
            <a:latin typeface="+mn-lt"/>
          </a:endParaRPr>
        </a:p>
      </dgm:t>
    </dgm:pt>
    <dgm:pt modelId="{62A8C1DC-BBF2-4B56-B1F8-F80E66CD17C0}" type="parTrans" cxnId="{A2D9EE1D-FBA4-48C0-A96E-7E1A4824DEE5}">
      <dgm:prSet/>
      <dgm:spPr>
        <a:ln>
          <a:solidFill>
            <a:schemeClr val="accent3">
              <a:lumMod val="75000"/>
            </a:schemeClr>
          </a:solidFill>
        </a:ln>
      </dgm:spPr>
      <dgm:t>
        <a:bodyPr/>
        <a:lstStyle/>
        <a:p>
          <a:endParaRPr lang="en-US"/>
        </a:p>
      </dgm:t>
    </dgm:pt>
    <dgm:pt modelId="{DAE66C87-98C6-40E7-9CC5-56DC7BEE7E8D}" type="sibTrans" cxnId="{A2D9EE1D-FBA4-48C0-A96E-7E1A4824DEE5}">
      <dgm:prSet/>
      <dgm:spPr/>
      <dgm:t>
        <a:bodyPr/>
        <a:lstStyle/>
        <a:p>
          <a:endParaRPr lang="en-US"/>
        </a:p>
      </dgm:t>
    </dgm:pt>
    <dgm:pt modelId="{50951C15-C375-48D1-83B0-9E7221B20EFE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Data Preprocessing</a:t>
          </a:r>
        </a:p>
      </dgm:t>
    </dgm:pt>
    <dgm:pt modelId="{4A3CE003-7475-4CDA-BCFE-9C38352E832B}" type="parTrans" cxnId="{72F1A7EE-1AFA-4048-9CDC-495DFA50AD63}">
      <dgm:prSet/>
      <dgm:spPr/>
      <dgm:t>
        <a:bodyPr/>
        <a:lstStyle/>
        <a:p>
          <a:endParaRPr lang="en-US"/>
        </a:p>
      </dgm:t>
    </dgm:pt>
    <dgm:pt modelId="{FDBA0B02-4E4E-4E72-AB33-9AD04AAEA014}" type="sibTrans" cxnId="{72F1A7EE-1AFA-4048-9CDC-495DFA50AD63}">
      <dgm:prSet/>
      <dgm:spPr/>
      <dgm:t>
        <a:bodyPr/>
        <a:lstStyle/>
        <a:p>
          <a:endParaRPr lang="en-US"/>
        </a:p>
      </dgm:t>
    </dgm:pt>
    <dgm:pt modelId="{97701F99-B77D-4E6A-B2A6-4B0753572710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Feature Extraction</a:t>
          </a:r>
        </a:p>
      </dgm:t>
    </dgm:pt>
    <dgm:pt modelId="{487707DA-C8C2-4FDD-AA30-452741C565D5}" type="parTrans" cxnId="{333A4D38-0E3F-419C-B2BB-033EC3F5D8F0}">
      <dgm:prSet/>
      <dgm:spPr/>
      <dgm:t>
        <a:bodyPr/>
        <a:lstStyle/>
        <a:p>
          <a:endParaRPr lang="en-US"/>
        </a:p>
      </dgm:t>
    </dgm:pt>
    <dgm:pt modelId="{B82812DD-4ED8-4C41-B326-0108859A393B}" type="sibTrans" cxnId="{333A4D38-0E3F-419C-B2BB-033EC3F5D8F0}">
      <dgm:prSet/>
      <dgm:spPr/>
      <dgm:t>
        <a:bodyPr/>
        <a:lstStyle/>
        <a:p>
          <a:endParaRPr lang="en-US"/>
        </a:p>
      </dgm:t>
    </dgm:pt>
    <dgm:pt modelId="{1DD67211-A75D-46EF-9694-F2E6A0B4A371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Classifiers</a:t>
          </a:r>
        </a:p>
      </dgm:t>
    </dgm:pt>
    <dgm:pt modelId="{B2941121-90AE-491F-A2E1-4CF5E96F8AC9}" type="parTrans" cxnId="{3849476B-B4E0-44CF-A827-C8A9F3549D8E}">
      <dgm:prSet/>
      <dgm:spPr/>
      <dgm:t>
        <a:bodyPr/>
        <a:lstStyle/>
        <a:p>
          <a:endParaRPr lang="en-US"/>
        </a:p>
      </dgm:t>
    </dgm:pt>
    <dgm:pt modelId="{EEC8E285-75DB-404D-B698-A7764E247D6C}" type="sibTrans" cxnId="{3849476B-B4E0-44CF-A827-C8A9F3549D8E}">
      <dgm:prSet/>
      <dgm:spPr/>
      <dgm:t>
        <a:bodyPr/>
        <a:lstStyle/>
        <a:p>
          <a:endParaRPr lang="en-US"/>
        </a:p>
      </dgm:t>
    </dgm:pt>
    <dgm:pt modelId="{4023511D-6BED-42B2-A5A0-88A56ABF8710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 err="1">
              <a:solidFill>
                <a:schemeClr val="tx1"/>
              </a:solidFill>
              <a:latin typeface="+mj-lt"/>
            </a:rPr>
            <a:t>Mllib</a:t>
          </a:r>
          <a:r>
            <a:rPr lang="en-US" sz="1800" dirty="0">
              <a:solidFill>
                <a:schemeClr val="tx1"/>
              </a:solidFill>
              <a:latin typeface="+mj-lt"/>
            </a:rPr>
            <a:t> Approach</a:t>
          </a:r>
        </a:p>
      </dgm:t>
    </dgm:pt>
    <dgm:pt modelId="{DE4FC372-429C-4D9A-9410-2A2B19EBD790}" type="parTrans" cxnId="{6AE58417-10B3-4BE8-A3B2-1307A00A860C}">
      <dgm:prSet/>
      <dgm:spPr/>
      <dgm:t>
        <a:bodyPr/>
        <a:lstStyle/>
        <a:p>
          <a:endParaRPr lang="en-US"/>
        </a:p>
      </dgm:t>
    </dgm:pt>
    <dgm:pt modelId="{EF3D42A2-8D29-48F6-89D0-52AB911B4851}" type="sibTrans" cxnId="{6AE58417-10B3-4BE8-A3B2-1307A00A860C}">
      <dgm:prSet/>
      <dgm:spPr/>
      <dgm:t>
        <a:bodyPr/>
        <a:lstStyle/>
        <a:p>
          <a:endParaRPr lang="en-US"/>
        </a:p>
      </dgm:t>
    </dgm:pt>
    <dgm:pt modelId="{C5722553-E718-411C-B7CD-F6C00D8ED889}">
      <dgm:prSet phldrT="[Text]" phldr="0" custT="1"/>
      <dgm:spPr>
        <a:ln>
          <a:noFill/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  <a:latin typeface="+mj-lt"/>
            </a:rPr>
            <a:t>Map-Reduce Approach</a:t>
          </a:r>
        </a:p>
      </dgm:t>
    </dgm:pt>
    <dgm:pt modelId="{FF5EB849-2BFF-41DD-BF16-70B2A7B83E6C}" type="parTrans" cxnId="{720B0F62-9213-494C-8F54-54B12F200A74}">
      <dgm:prSet/>
      <dgm:spPr/>
      <dgm:t>
        <a:bodyPr/>
        <a:lstStyle/>
        <a:p>
          <a:endParaRPr lang="en-US"/>
        </a:p>
      </dgm:t>
    </dgm:pt>
    <dgm:pt modelId="{BA991365-71B5-41D8-AB72-0C64AD57A29B}" type="sibTrans" cxnId="{720B0F62-9213-494C-8F54-54B12F200A74}">
      <dgm:prSet/>
      <dgm:spPr/>
      <dgm:t>
        <a:bodyPr/>
        <a:lstStyle/>
        <a:p>
          <a:endParaRPr lang="en-US"/>
        </a:p>
      </dgm:t>
    </dgm:pt>
    <dgm:pt modelId="{D6D4929A-B439-440F-B6D9-5C87E967D6C6}">
      <dgm:prSet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+mj-lt"/>
            </a:rPr>
            <a:t>Business decisions</a:t>
          </a:r>
          <a:endParaRPr lang="en-US" dirty="0"/>
        </a:p>
      </dgm:t>
    </dgm:pt>
    <dgm:pt modelId="{999350EA-34E4-4DCC-B3E0-174912C03176}" type="sibTrans" cxnId="{F4FE3207-F639-4EA9-94A9-933CD77CEB1F}">
      <dgm:prSet/>
      <dgm:spPr/>
      <dgm:t>
        <a:bodyPr/>
        <a:lstStyle/>
        <a:p>
          <a:endParaRPr lang="en-US"/>
        </a:p>
      </dgm:t>
    </dgm:pt>
    <dgm:pt modelId="{A7441BDD-0406-4750-94DF-4BD9545A64FE}" type="parTrans" cxnId="{F4FE3207-F639-4EA9-94A9-933CD77CEB1F}">
      <dgm:prSet/>
      <dgm:spPr/>
      <dgm:t>
        <a:bodyPr/>
        <a:lstStyle/>
        <a:p>
          <a:endParaRPr lang="en-US"/>
        </a:p>
      </dgm:t>
    </dgm:pt>
    <dgm:pt modelId="{39203E46-87DB-4380-BB72-399C63E67D51}" type="pres">
      <dgm:prSet presAssocID="{CBA2B9E2-53F0-4ADC-8E46-38B22EBC2A56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FB0E2F0-5BF7-4CF4-8813-52E7D8FCE17D}" type="pres">
      <dgm:prSet presAssocID="{C4879951-FE2E-4A07-B5B1-1E2CB2DCE9C2}" presName="hierRoot1" presStyleCnt="0">
        <dgm:presLayoutVars>
          <dgm:hierBranch val="init"/>
        </dgm:presLayoutVars>
      </dgm:prSet>
      <dgm:spPr/>
    </dgm:pt>
    <dgm:pt modelId="{68D0F851-AE0E-489C-9295-8F0AFD03C6AF}" type="pres">
      <dgm:prSet presAssocID="{C4879951-FE2E-4A07-B5B1-1E2CB2DCE9C2}" presName="rootComposite1" presStyleCnt="0"/>
      <dgm:spPr/>
    </dgm:pt>
    <dgm:pt modelId="{77A167E2-E1AF-4D5E-9C92-994B1DE28A97}" type="pres">
      <dgm:prSet presAssocID="{C4879951-FE2E-4A07-B5B1-1E2CB2DCE9C2}" presName="rootText1" presStyleLbl="node0" presStyleIdx="0" presStyleCnt="1" custScaleY="99922">
        <dgm:presLayoutVars>
          <dgm:chPref val="3"/>
        </dgm:presLayoutVars>
      </dgm:prSet>
      <dgm:spPr/>
    </dgm:pt>
    <dgm:pt modelId="{B8F92B41-0893-46A8-B126-437873777856}" type="pres">
      <dgm:prSet presAssocID="{C4879951-FE2E-4A07-B5B1-1E2CB2DCE9C2}" presName="rootConnector1" presStyleLbl="node1" presStyleIdx="0" presStyleCnt="0"/>
      <dgm:spPr/>
    </dgm:pt>
    <dgm:pt modelId="{833FB061-7E6E-4CCD-B5C2-ABBD43995FD5}" type="pres">
      <dgm:prSet presAssocID="{C4879951-FE2E-4A07-B5B1-1E2CB2DCE9C2}" presName="hierChild2" presStyleCnt="0"/>
      <dgm:spPr/>
    </dgm:pt>
    <dgm:pt modelId="{64EB3E4B-9DF1-41C2-B537-8771A225FF51}" type="pres">
      <dgm:prSet presAssocID="{73A6102F-EFA3-4A37-8094-920B60E95634}" presName="Name64" presStyleLbl="parChTrans1D2" presStyleIdx="0" presStyleCnt="2"/>
      <dgm:spPr/>
    </dgm:pt>
    <dgm:pt modelId="{4E32F3BB-74F5-475A-9C46-C67DC9CA1071}" type="pres">
      <dgm:prSet presAssocID="{E90122EF-7E6F-4A23-968F-90A0DB380749}" presName="hierRoot2" presStyleCnt="0">
        <dgm:presLayoutVars>
          <dgm:hierBranch val="init"/>
        </dgm:presLayoutVars>
      </dgm:prSet>
      <dgm:spPr/>
    </dgm:pt>
    <dgm:pt modelId="{AA8BD1EC-1741-4F7D-98E0-42B93F1162BE}" type="pres">
      <dgm:prSet presAssocID="{E90122EF-7E6F-4A23-968F-90A0DB380749}" presName="rootComposite" presStyleCnt="0"/>
      <dgm:spPr/>
    </dgm:pt>
    <dgm:pt modelId="{C154D395-FDEC-442D-B1F2-E2C2BC8DA9E8}" type="pres">
      <dgm:prSet presAssocID="{E90122EF-7E6F-4A23-968F-90A0DB380749}" presName="rootText" presStyleLbl="node2" presStyleIdx="0" presStyleCnt="2">
        <dgm:presLayoutVars>
          <dgm:chPref val="3"/>
        </dgm:presLayoutVars>
      </dgm:prSet>
      <dgm:spPr/>
    </dgm:pt>
    <dgm:pt modelId="{C53E4CCC-5480-4B1A-93C8-C3B7D307C322}" type="pres">
      <dgm:prSet presAssocID="{E90122EF-7E6F-4A23-968F-90A0DB380749}" presName="rootConnector" presStyleLbl="node2" presStyleIdx="0" presStyleCnt="2"/>
      <dgm:spPr/>
    </dgm:pt>
    <dgm:pt modelId="{F6DD9BBB-107D-4158-B34A-973A82AEF3F4}" type="pres">
      <dgm:prSet presAssocID="{E90122EF-7E6F-4A23-968F-90A0DB380749}" presName="hierChild4" presStyleCnt="0"/>
      <dgm:spPr/>
    </dgm:pt>
    <dgm:pt modelId="{0E697D12-3BD7-438D-9F15-24413B844181}" type="pres">
      <dgm:prSet presAssocID="{62A8C1DC-BBF2-4B56-B1F8-F80E66CD17C0}" presName="Name64" presStyleLbl="parChTrans1D3" presStyleIdx="0" presStyleCnt="5"/>
      <dgm:spPr/>
    </dgm:pt>
    <dgm:pt modelId="{508F747D-C617-497F-92B9-F15D8A0110B4}" type="pres">
      <dgm:prSet presAssocID="{31A26779-B355-432C-9E48-46E69AA863DB}" presName="hierRoot2" presStyleCnt="0">
        <dgm:presLayoutVars>
          <dgm:hierBranch val="init"/>
        </dgm:presLayoutVars>
      </dgm:prSet>
      <dgm:spPr/>
    </dgm:pt>
    <dgm:pt modelId="{7AF6DC77-0A67-4BCD-96DA-ED56A761137D}" type="pres">
      <dgm:prSet presAssocID="{31A26779-B355-432C-9E48-46E69AA863DB}" presName="rootComposite" presStyleCnt="0"/>
      <dgm:spPr/>
    </dgm:pt>
    <dgm:pt modelId="{52960E96-B766-4CCB-B371-4F2A4432E9B2}" type="pres">
      <dgm:prSet presAssocID="{31A26779-B355-432C-9E48-46E69AA863DB}" presName="rootText" presStyleLbl="node3" presStyleIdx="0" presStyleCnt="5">
        <dgm:presLayoutVars>
          <dgm:chPref val="3"/>
        </dgm:presLayoutVars>
      </dgm:prSet>
      <dgm:spPr/>
    </dgm:pt>
    <dgm:pt modelId="{E13FD76D-5CC3-4477-9AE4-E916D188CDC0}" type="pres">
      <dgm:prSet presAssocID="{31A26779-B355-432C-9E48-46E69AA863DB}" presName="rootConnector" presStyleLbl="node3" presStyleIdx="0" presStyleCnt="5"/>
      <dgm:spPr/>
    </dgm:pt>
    <dgm:pt modelId="{F508CC95-586D-47D8-B423-F1CA51CA7C3C}" type="pres">
      <dgm:prSet presAssocID="{31A26779-B355-432C-9E48-46E69AA863DB}" presName="hierChild4" presStyleCnt="0"/>
      <dgm:spPr/>
    </dgm:pt>
    <dgm:pt modelId="{5AA0B381-EA19-4AD6-9252-B1E625C36C7C}" type="pres">
      <dgm:prSet presAssocID="{31A26779-B355-432C-9E48-46E69AA863DB}" presName="hierChild5" presStyleCnt="0"/>
      <dgm:spPr/>
    </dgm:pt>
    <dgm:pt modelId="{B0300CC6-913A-4AC4-A481-58C72FA90690}" type="pres">
      <dgm:prSet presAssocID="{A7441BDD-0406-4750-94DF-4BD9545A64FE}" presName="Name64" presStyleLbl="parChTrans1D3" presStyleIdx="1" presStyleCnt="5"/>
      <dgm:spPr/>
    </dgm:pt>
    <dgm:pt modelId="{AB6E0585-276B-455B-9087-5D0F3DDE5D87}" type="pres">
      <dgm:prSet presAssocID="{D6D4929A-B439-440F-B6D9-5C87E967D6C6}" presName="hierRoot2" presStyleCnt="0">
        <dgm:presLayoutVars>
          <dgm:hierBranch val="init"/>
        </dgm:presLayoutVars>
      </dgm:prSet>
      <dgm:spPr/>
    </dgm:pt>
    <dgm:pt modelId="{ECC1B24A-9038-4989-8E2E-E6D7B2353ED4}" type="pres">
      <dgm:prSet presAssocID="{D6D4929A-B439-440F-B6D9-5C87E967D6C6}" presName="rootComposite" presStyleCnt="0"/>
      <dgm:spPr/>
    </dgm:pt>
    <dgm:pt modelId="{61718192-097D-4C7D-A44A-D7DDBB8D1578}" type="pres">
      <dgm:prSet presAssocID="{D6D4929A-B439-440F-B6D9-5C87E967D6C6}" presName="rootText" presStyleLbl="node3" presStyleIdx="1" presStyleCnt="5">
        <dgm:presLayoutVars>
          <dgm:chPref val="3"/>
        </dgm:presLayoutVars>
      </dgm:prSet>
      <dgm:spPr/>
    </dgm:pt>
    <dgm:pt modelId="{F9EE2E78-B7E3-4DC0-B959-1A82C965CC4E}" type="pres">
      <dgm:prSet presAssocID="{D6D4929A-B439-440F-B6D9-5C87E967D6C6}" presName="rootConnector" presStyleLbl="node3" presStyleIdx="1" presStyleCnt="5"/>
      <dgm:spPr/>
    </dgm:pt>
    <dgm:pt modelId="{3C44ED10-84F9-445B-8D70-4B7D5A24ABD3}" type="pres">
      <dgm:prSet presAssocID="{D6D4929A-B439-440F-B6D9-5C87E967D6C6}" presName="hierChild4" presStyleCnt="0"/>
      <dgm:spPr/>
    </dgm:pt>
    <dgm:pt modelId="{8BE37134-EC50-497D-A824-7A8689C8972B}" type="pres">
      <dgm:prSet presAssocID="{D6D4929A-B439-440F-B6D9-5C87E967D6C6}" presName="hierChild5" presStyleCnt="0"/>
      <dgm:spPr/>
    </dgm:pt>
    <dgm:pt modelId="{51EC5AF3-F220-4C33-AD72-3E4C8F09FC1B}" type="pres">
      <dgm:prSet presAssocID="{E90122EF-7E6F-4A23-968F-90A0DB380749}" presName="hierChild5" presStyleCnt="0"/>
      <dgm:spPr/>
    </dgm:pt>
    <dgm:pt modelId="{BB2383B8-D7D4-4DC0-A150-E83822D24179}" type="pres">
      <dgm:prSet presAssocID="{E36E28FD-55F3-4E9E-BCCC-095CCE190254}" presName="Name64" presStyleLbl="parChTrans1D2" presStyleIdx="1" presStyleCnt="2"/>
      <dgm:spPr/>
    </dgm:pt>
    <dgm:pt modelId="{1D9937A9-EA7D-47E9-BCE7-4B3D99C329EC}" type="pres">
      <dgm:prSet presAssocID="{5BBD6C54-EA37-4028-8E8B-C0CA75EB14B2}" presName="hierRoot2" presStyleCnt="0">
        <dgm:presLayoutVars>
          <dgm:hierBranch val="init"/>
        </dgm:presLayoutVars>
      </dgm:prSet>
      <dgm:spPr/>
    </dgm:pt>
    <dgm:pt modelId="{F25FB02A-B091-4C87-A967-54506A7ABB2C}" type="pres">
      <dgm:prSet presAssocID="{5BBD6C54-EA37-4028-8E8B-C0CA75EB14B2}" presName="rootComposite" presStyleCnt="0"/>
      <dgm:spPr/>
    </dgm:pt>
    <dgm:pt modelId="{A6FFE2CA-344D-4D7D-8DAD-38B53049765C}" type="pres">
      <dgm:prSet presAssocID="{5BBD6C54-EA37-4028-8E8B-C0CA75EB14B2}" presName="rootText" presStyleLbl="node2" presStyleIdx="1" presStyleCnt="2">
        <dgm:presLayoutVars>
          <dgm:chPref val="3"/>
        </dgm:presLayoutVars>
      </dgm:prSet>
      <dgm:spPr/>
    </dgm:pt>
    <dgm:pt modelId="{A9AE4BFB-97CC-4A68-B0F0-5A5E57EE89C6}" type="pres">
      <dgm:prSet presAssocID="{5BBD6C54-EA37-4028-8E8B-C0CA75EB14B2}" presName="rootConnector" presStyleLbl="node2" presStyleIdx="1" presStyleCnt="2"/>
      <dgm:spPr/>
    </dgm:pt>
    <dgm:pt modelId="{4C6761D1-F0E0-43F1-9DC2-759B517A4B4A}" type="pres">
      <dgm:prSet presAssocID="{5BBD6C54-EA37-4028-8E8B-C0CA75EB14B2}" presName="hierChild4" presStyleCnt="0"/>
      <dgm:spPr/>
    </dgm:pt>
    <dgm:pt modelId="{C54D4527-3C0E-4AC1-A98B-525DAA45A6E9}" type="pres">
      <dgm:prSet presAssocID="{4A3CE003-7475-4CDA-BCFE-9C38352E832B}" presName="Name64" presStyleLbl="parChTrans1D3" presStyleIdx="2" presStyleCnt="5"/>
      <dgm:spPr/>
    </dgm:pt>
    <dgm:pt modelId="{91E6E922-D4B0-4983-89E4-EE6475629EA1}" type="pres">
      <dgm:prSet presAssocID="{50951C15-C375-48D1-83B0-9E7221B20EFE}" presName="hierRoot2" presStyleCnt="0">
        <dgm:presLayoutVars>
          <dgm:hierBranch val="init"/>
        </dgm:presLayoutVars>
      </dgm:prSet>
      <dgm:spPr/>
    </dgm:pt>
    <dgm:pt modelId="{7F7978EA-3406-4D12-BD30-6779C13A8384}" type="pres">
      <dgm:prSet presAssocID="{50951C15-C375-48D1-83B0-9E7221B20EFE}" presName="rootComposite" presStyleCnt="0"/>
      <dgm:spPr/>
    </dgm:pt>
    <dgm:pt modelId="{FB414043-D8B7-41A5-B9C9-506D3882DA98}" type="pres">
      <dgm:prSet presAssocID="{50951C15-C375-48D1-83B0-9E7221B20EFE}" presName="rootText" presStyleLbl="node3" presStyleIdx="2" presStyleCnt="5">
        <dgm:presLayoutVars>
          <dgm:chPref val="3"/>
        </dgm:presLayoutVars>
      </dgm:prSet>
      <dgm:spPr/>
    </dgm:pt>
    <dgm:pt modelId="{AF6772D9-3113-4F99-BDF5-DA21C1722C5C}" type="pres">
      <dgm:prSet presAssocID="{50951C15-C375-48D1-83B0-9E7221B20EFE}" presName="rootConnector" presStyleLbl="node3" presStyleIdx="2" presStyleCnt="5"/>
      <dgm:spPr/>
    </dgm:pt>
    <dgm:pt modelId="{086264D8-A18D-4668-AB1B-CA436DD88C46}" type="pres">
      <dgm:prSet presAssocID="{50951C15-C375-48D1-83B0-9E7221B20EFE}" presName="hierChild4" presStyleCnt="0"/>
      <dgm:spPr/>
    </dgm:pt>
    <dgm:pt modelId="{94869E6A-1717-46C5-B9AC-986A1A609491}" type="pres">
      <dgm:prSet presAssocID="{50951C15-C375-48D1-83B0-9E7221B20EFE}" presName="hierChild5" presStyleCnt="0"/>
      <dgm:spPr/>
    </dgm:pt>
    <dgm:pt modelId="{D3F0ADA3-16B6-474A-9E5C-B193AC23A8C1}" type="pres">
      <dgm:prSet presAssocID="{487707DA-C8C2-4FDD-AA30-452741C565D5}" presName="Name64" presStyleLbl="parChTrans1D3" presStyleIdx="3" presStyleCnt="5"/>
      <dgm:spPr/>
    </dgm:pt>
    <dgm:pt modelId="{D359123F-DD6A-47AF-8DE4-66580F14E466}" type="pres">
      <dgm:prSet presAssocID="{97701F99-B77D-4E6A-B2A6-4B0753572710}" presName="hierRoot2" presStyleCnt="0">
        <dgm:presLayoutVars>
          <dgm:hierBranch val="init"/>
        </dgm:presLayoutVars>
      </dgm:prSet>
      <dgm:spPr/>
    </dgm:pt>
    <dgm:pt modelId="{4CF8D8BD-B921-4C75-968D-97FA38434DFC}" type="pres">
      <dgm:prSet presAssocID="{97701F99-B77D-4E6A-B2A6-4B0753572710}" presName="rootComposite" presStyleCnt="0"/>
      <dgm:spPr/>
    </dgm:pt>
    <dgm:pt modelId="{3355BB2A-20DA-4DF2-AEDB-49BF3F4FEBD2}" type="pres">
      <dgm:prSet presAssocID="{97701F99-B77D-4E6A-B2A6-4B0753572710}" presName="rootText" presStyleLbl="node3" presStyleIdx="3" presStyleCnt="5">
        <dgm:presLayoutVars>
          <dgm:chPref val="3"/>
        </dgm:presLayoutVars>
      </dgm:prSet>
      <dgm:spPr/>
    </dgm:pt>
    <dgm:pt modelId="{827676C7-1338-48DC-A032-91BCA7503948}" type="pres">
      <dgm:prSet presAssocID="{97701F99-B77D-4E6A-B2A6-4B0753572710}" presName="rootConnector" presStyleLbl="node3" presStyleIdx="3" presStyleCnt="5"/>
      <dgm:spPr/>
    </dgm:pt>
    <dgm:pt modelId="{F3DA5949-331A-440F-99D3-4A75E3FF05E2}" type="pres">
      <dgm:prSet presAssocID="{97701F99-B77D-4E6A-B2A6-4B0753572710}" presName="hierChild4" presStyleCnt="0"/>
      <dgm:spPr/>
    </dgm:pt>
    <dgm:pt modelId="{8941FFD2-02AD-440A-8E42-90504EA2CE50}" type="pres">
      <dgm:prSet presAssocID="{97701F99-B77D-4E6A-B2A6-4B0753572710}" presName="hierChild5" presStyleCnt="0"/>
      <dgm:spPr/>
    </dgm:pt>
    <dgm:pt modelId="{56910928-7BBB-46B9-B8E3-3DBF2F93047A}" type="pres">
      <dgm:prSet presAssocID="{B2941121-90AE-491F-A2E1-4CF5E96F8AC9}" presName="Name64" presStyleLbl="parChTrans1D3" presStyleIdx="4" presStyleCnt="5"/>
      <dgm:spPr/>
    </dgm:pt>
    <dgm:pt modelId="{AE7F4851-78D9-4C7A-9ACB-0D5363B548A5}" type="pres">
      <dgm:prSet presAssocID="{1DD67211-A75D-46EF-9694-F2E6A0B4A371}" presName="hierRoot2" presStyleCnt="0">
        <dgm:presLayoutVars>
          <dgm:hierBranch val="init"/>
        </dgm:presLayoutVars>
      </dgm:prSet>
      <dgm:spPr/>
    </dgm:pt>
    <dgm:pt modelId="{3F3B4402-B66C-4F5F-9B28-7D7F67A0A2B5}" type="pres">
      <dgm:prSet presAssocID="{1DD67211-A75D-46EF-9694-F2E6A0B4A371}" presName="rootComposite" presStyleCnt="0"/>
      <dgm:spPr/>
    </dgm:pt>
    <dgm:pt modelId="{D19E4DD0-6747-405A-B2A4-1FDA8205A62E}" type="pres">
      <dgm:prSet presAssocID="{1DD67211-A75D-46EF-9694-F2E6A0B4A371}" presName="rootText" presStyleLbl="node3" presStyleIdx="4" presStyleCnt="5">
        <dgm:presLayoutVars>
          <dgm:chPref val="3"/>
        </dgm:presLayoutVars>
      </dgm:prSet>
      <dgm:spPr/>
    </dgm:pt>
    <dgm:pt modelId="{9FB96C1A-320E-4681-995B-A8D54A1EE0AB}" type="pres">
      <dgm:prSet presAssocID="{1DD67211-A75D-46EF-9694-F2E6A0B4A371}" presName="rootConnector" presStyleLbl="node3" presStyleIdx="4" presStyleCnt="5"/>
      <dgm:spPr/>
    </dgm:pt>
    <dgm:pt modelId="{557C12F9-2EF2-4180-95C0-BF5BB3C728F5}" type="pres">
      <dgm:prSet presAssocID="{1DD67211-A75D-46EF-9694-F2E6A0B4A371}" presName="hierChild4" presStyleCnt="0"/>
      <dgm:spPr/>
    </dgm:pt>
    <dgm:pt modelId="{2BF8D4D4-8BD2-44E1-B378-EBCFE3116CAA}" type="pres">
      <dgm:prSet presAssocID="{DE4FC372-429C-4D9A-9410-2A2B19EBD790}" presName="Name64" presStyleLbl="parChTrans1D4" presStyleIdx="0" presStyleCnt="2"/>
      <dgm:spPr/>
    </dgm:pt>
    <dgm:pt modelId="{3C49F31B-9011-4FB9-8E43-BB1AE431D6A6}" type="pres">
      <dgm:prSet presAssocID="{4023511D-6BED-42B2-A5A0-88A56ABF8710}" presName="hierRoot2" presStyleCnt="0">
        <dgm:presLayoutVars>
          <dgm:hierBranch val="init"/>
        </dgm:presLayoutVars>
      </dgm:prSet>
      <dgm:spPr/>
    </dgm:pt>
    <dgm:pt modelId="{4A5885E1-8F19-46AA-ACAA-242BD702D668}" type="pres">
      <dgm:prSet presAssocID="{4023511D-6BED-42B2-A5A0-88A56ABF8710}" presName="rootComposite" presStyleCnt="0"/>
      <dgm:spPr/>
    </dgm:pt>
    <dgm:pt modelId="{4DEBFB8A-B732-4CD6-9130-AF877D985740}" type="pres">
      <dgm:prSet presAssocID="{4023511D-6BED-42B2-A5A0-88A56ABF8710}" presName="rootText" presStyleLbl="node4" presStyleIdx="0" presStyleCnt="2">
        <dgm:presLayoutVars>
          <dgm:chPref val="3"/>
        </dgm:presLayoutVars>
      </dgm:prSet>
      <dgm:spPr/>
    </dgm:pt>
    <dgm:pt modelId="{A9A45E85-7112-470D-BEE6-5BF8ED5A508C}" type="pres">
      <dgm:prSet presAssocID="{4023511D-6BED-42B2-A5A0-88A56ABF8710}" presName="rootConnector" presStyleLbl="node4" presStyleIdx="0" presStyleCnt="2"/>
      <dgm:spPr/>
    </dgm:pt>
    <dgm:pt modelId="{88ABA8C4-EC3D-46E3-98F4-BB8FEE31C1E9}" type="pres">
      <dgm:prSet presAssocID="{4023511D-6BED-42B2-A5A0-88A56ABF8710}" presName="hierChild4" presStyleCnt="0"/>
      <dgm:spPr/>
    </dgm:pt>
    <dgm:pt modelId="{970ACAC6-1CF8-40CD-B8A5-1636F164CC78}" type="pres">
      <dgm:prSet presAssocID="{4023511D-6BED-42B2-A5A0-88A56ABF8710}" presName="hierChild5" presStyleCnt="0"/>
      <dgm:spPr/>
    </dgm:pt>
    <dgm:pt modelId="{A72D985F-4B93-487F-935F-9768904D88AA}" type="pres">
      <dgm:prSet presAssocID="{FF5EB849-2BFF-41DD-BF16-70B2A7B83E6C}" presName="Name64" presStyleLbl="parChTrans1D4" presStyleIdx="1" presStyleCnt="2"/>
      <dgm:spPr/>
    </dgm:pt>
    <dgm:pt modelId="{219B1075-D2B6-419A-8A5D-8286FD06F64C}" type="pres">
      <dgm:prSet presAssocID="{C5722553-E718-411C-B7CD-F6C00D8ED889}" presName="hierRoot2" presStyleCnt="0">
        <dgm:presLayoutVars>
          <dgm:hierBranch val="init"/>
        </dgm:presLayoutVars>
      </dgm:prSet>
      <dgm:spPr/>
    </dgm:pt>
    <dgm:pt modelId="{664AB5BB-4BD7-4C2C-894F-849C72287AA3}" type="pres">
      <dgm:prSet presAssocID="{C5722553-E718-411C-B7CD-F6C00D8ED889}" presName="rootComposite" presStyleCnt="0"/>
      <dgm:spPr/>
    </dgm:pt>
    <dgm:pt modelId="{B261700C-E4B7-4144-880A-5A95B3E30646}" type="pres">
      <dgm:prSet presAssocID="{C5722553-E718-411C-B7CD-F6C00D8ED889}" presName="rootText" presStyleLbl="node4" presStyleIdx="1" presStyleCnt="2">
        <dgm:presLayoutVars>
          <dgm:chPref val="3"/>
        </dgm:presLayoutVars>
      </dgm:prSet>
      <dgm:spPr/>
    </dgm:pt>
    <dgm:pt modelId="{36E79C09-2F78-4364-834A-9FF16A261BF3}" type="pres">
      <dgm:prSet presAssocID="{C5722553-E718-411C-B7CD-F6C00D8ED889}" presName="rootConnector" presStyleLbl="node4" presStyleIdx="1" presStyleCnt="2"/>
      <dgm:spPr/>
    </dgm:pt>
    <dgm:pt modelId="{1673139C-3DCD-46ED-A3E5-6CDA9D0C8593}" type="pres">
      <dgm:prSet presAssocID="{C5722553-E718-411C-B7CD-F6C00D8ED889}" presName="hierChild4" presStyleCnt="0"/>
      <dgm:spPr/>
    </dgm:pt>
    <dgm:pt modelId="{7E48267F-CDAB-4544-B349-435DD679C12B}" type="pres">
      <dgm:prSet presAssocID="{C5722553-E718-411C-B7CD-F6C00D8ED889}" presName="hierChild5" presStyleCnt="0"/>
      <dgm:spPr/>
    </dgm:pt>
    <dgm:pt modelId="{9201984A-A334-4E20-9D20-CEB068AA5140}" type="pres">
      <dgm:prSet presAssocID="{1DD67211-A75D-46EF-9694-F2E6A0B4A371}" presName="hierChild5" presStyleCnt="0"/>
      <dgm:spPr/>
    </dgm:pt>
    <dgm:pt modelId="{1A325B8F-F8F2-4151-9CA7-DB0EF98862B1}" type="pres">
      <dgm:prSet presAssocID="{5BBD6C54-EA37-4028-8E8B-C0CA75EB14B2}" presName="hierChild5" presStyleCnt="0"/>
      <dgm:spPr/>
    </dgm:pt>
    <dgm:pt modelId="{5D5F1B30-7DEF-4DE7-A58B-70CECF7967DC}" type="pres">
      <dgm:prSet presAssocID="{C4879951-FE2E-4A07-B5B1-1E2CB2DCE9C2}" presName="hierChild3" presStyleCnt="0"/>
      <dgm:spPr/>
    </dgm:pt>
  </dgm:ptLst>
  <dgm:cxnLst>
    <dgm:cxn modelId="{5A12FA02-36BD-41D8-A088-BB16BA854D13}" type="presOf" srcId="{B2941121-90AE-491F-A2E1-4CF5E96F8AC9}" destId="{56910928-7BBB-46B9-B8E3-3DBF2F93047A}" srcOrd="0" destOrd="0" presId="urn:microsoft.com/office/officeart/2009/3/layout/HorizontalOrganizationChart"/>
    <dgm:cxn modelId="{FA053703-CC7B-47CC-899E-68A18A6E3CB7}" srcId="{C4879951-FE2E-4A07-B5B1-1E2CB2DCE9C2}" destId="{5BBD6C54-EA37-4028-8E8B-C0CA75EB14B2}" srcOrd="1" destOrd="0" parTransId="{E36E28FD-55F3-4E9E-BCCC-095CCE190254}" sibTransId="{D3B11109-6CE1-47F1-B424-65985E61CFCD}"/>
    <dgm:cxn modelId="{F4FE3207-F639-4EA9-94A9-933CD77CEB1F}" srcId="{E90122EF-7E6F-4A23-968F-90A0DB380749}" destId="{D6D4929A-B439-440F-B6D9-5C87E967D6C6}" srcOrd="1" destOrd="0" parTransId="{A7441BDD-0406-4750-94DF-4BD9545A64FE}" sibTransId="{999350EA-34E4-4DCC-B3E0-174912C03176}"/>
    <dgm:cxn modelId="{6D6CD60B-E091-45EE-B2A0-ACDBF3924F8E}" type="presOf" srcId="{E90122EF-7E6F-4A23-968F-90A0DB380749}" destId="{C154D395-FDEC-442D-B1F2-E2C2BC8DA9E8}" srcOrd="0" destOrd="0" presId="urn:microsoft.com/office/officeart/2009/3/layout/HorizontalOrganizationChart"/>
    <dgm:cxn modelId="{067FC511-E1FD-4152-830C-FDF481AFF5D1}" srcId="{CBA2B9E2-53F0-4ADC-8E46-38B22EBC2A56}" destId="{C4879951-FE2E-4A07-B5B1-1E2CB2DCE9C2}" srcOrd="0" destOrd="0" parTransId="{519E7D13-95C2-4D5E-AC29-F9E5914B294F}" sibTransId="{3919F06D-0E72-4383-B054-A6492C43359A}"/>
    <dgm:cxn modelId="{6AE58417-10B3-4BE8-A3B2-1307A00A860C}" srcId="{1DD67211-A75D-46EF-9694-F2E6A0B4A371}" destId="{4023511D-6BED-42B2-A5A0-88A56ABF8710}" srcOrd="0" destOrd="0" parTransId="{DE4FC372-429C-4D9A-9410-2A2B19EBD790}" sibTransId="{EF3D42A2-8D29-48F6-89D0-52AB911B4851}"/>
    <dgm:cxn modelId="{A2D9EE1D-FBA4-48C0-A96E-7E1A4824DEE5}" srcId="{E90122EF-7E6F-4A23-968F-90A0DB380749}" destId="{31A26779-B355-432C-9E48-46E69AA863DB}" srcOrd="0" destOrd="0" parTransId="{62A8C1DC-BBF2-4B56-B1F8-F80E66CD17C0}" sibTransId="{DAE66C87-98C6-40E7-9CC5-56DC7BEE7E8D}"/>
    <dgm:cxn modelId="{1EAFAF2A-42E1-40A8-83FD-051BD5C7C1B0}" type="presOf" srcId="{50951C15-C375-48D1-83B0-9E7221B20EFE}" destId="{AF6772D9-3113-4F99-BDF5-DA21C1722C5C}" srcOrd="1" destOrd="0" presId="urn:microsoft.com/office/officeart/2009/3/layout/HorizontalOrganizationChart"/>
    <dgm:cxn modelId="{67652B2D-9C2B-4BD6-A1F6-134C780D5DED}" type="presOf" srcId="{1DD67211-A75D-46EF-9694-F2E6A0B4A371}" destId="{D19E4DD0-6747-405A-B2A4-1FDA8205A62E}" srcOrd="0" destOrd="0" presId="urn:microsoft.com/office/officeart/2009/3/layout/HorizontalOrganizationChart"/>
    <dgm:cxn modelId="{E0A23D32-D085-431C-9361-F370DA58554F}" type="presOf" srcId="{97701F99-B77D-4E6A-B2A6-4B0753572710}" destId="{3355BB2A-20DA-4DF2-AEDB-49BF3F4FEBD2}" srcOrd="0" destOrd="0" presId="urn:microsoft.com/office/officeart/2009/3/layout/HorizontalOrganizationChart"/>
    <dgm:cxn modelId="{333A4D38-0E3F-419C-B2BB-033EC3F5D8F0}" srcId="{5BBD6C54-EA37-4028-8E8B-C0CA75EB14B2}" destId="{97701F99-B77D-4E6A-B2A6-4B0753572710}" srcOrd="1" destOrd="0" parTransId="{487707DA-C8C2-4FDD-AA30-452741C565D5}" sibTransId="{B82812DD-4ED8-4C41-B326-0108859A393B}"/>
    <dgm:cxn modelId="{FF6BEF3E-FA12-4F06-8F35-A302906176B9}" type="presOf" srcId="{CBA2B9E2-53F0-4ADC-8E46-38B22EBC2A56}" destId="{39203E46-87DB-4380-BB72-399C63E67D51}" srcOrd="0" destOrd="0" presId="urn:microsoft.com/office/officeart/2009/3/layout/HorizontalOrganizationChart"/>
    <dgm:cxn modelId="{0D3BFF40-D752-4102-804A-049FF2D800CA}" type="presOf" srcId="{62A8C1DC-BBF2-4B56-B1F8-F80E66CD17C0}" destId="{0E697D12-3BD7-438D-9F15-24413B844181}" srcOrd="0" destOrd="0" presId="urn:microsoft.com/office/officeart/2009/3/layout/HorizontalOrganizationChart"/>
    <dgm:cxn modelId="{720B0F62-9213-494C-8F54-54B12F200A74}" srcId="{1DD67211-A75D-46EF-9694-F2E6A0B4A371}" destId="{C5722553-E718-411C-B7CD-F6C00D8ED889}" srcOrd="1" destOrd="0" parTransId="{FF5EB849-2BFF-41DD-BF16-70B2A7B83E6C}" sibTransId="{BA991365-71B5-41D8-AB72-0C64AD57A29B}"/>
    <dgm:cxn modelId="{47979F65-E22F-48D9-A1B7-F5D6B18C83BA}" type="presOf" srcId="{C5722553-E718-411C-B7CD-F6C00D8ED889}" destId="{B261700C-E4B7-4144-880A-5A95B3E30646}" srcOrd="0" destOrd="0" presId="urn:microsoft.com/office/officeart/2009/3/layout/HorizontalOrganizationChart"/>
    <dgm:cxn modelId="{3849476B-B4E0-44CF-A827-C8A9F3549D8E}" srcId="{5BBD6C54-EA37-4028-8E8B-C0CA75EB14B2}" destId="{1DD67211-A75D-46EF-9694-F2E6A0B4A371}" srcOrd="2" destOrd="0" parTransId="{B2941121-90AE-491F-A2E1-4CF5E96F8AC9}" sibTransId="{EEC8E285-75DB-404D-B698-A7764E247D6C}"/>
    <dgm:cxn modelId="{E5C7F86B-4F82-4021-95F2-C28DAC403C0A}" srcId="{C4879951-FE2E-4A07-B5B1-1E2CB2DCE9C2}" destId="{E90122EF-7E6F-4A23-968F-90A0DB380749}" srcOrd="0" destOrd="0" parTransId="{73A6102F-EFA3-4A37-8094-920B60E95634}" sibTransId="{3502DD61-DB08-4893-BB39-096F5EDFDB7E}"/>
    <dgm:cxn modelId="{9C9E194E-BA2A-404A-96DA-00C86D09977E}" type="presOf" srcId="{E90122EF-7E6F-4A23-968F-90A0DB380749}" destId="{C53E4CCC-5480-4B1A-93C8-C3B7D307C322}" srcOrd="1" destOrd="0" presId="urn:microsoft.com/office/officeart/2009/3/layout/HorizontalOrganizationChart"/>
    <dgm:cxn modelId="{69B6DE4F-39FE-474B-A540-E51A845A855D}" type="presOf" srcId="{E36E28FD-55F3-4E9E-BCCC-095CCE190254}" destId="{BB2383B8-D7D4-4DC0-A150-E83822D24179}" srcOrd="0" destOrd="0" presId="urn:microsoft.com/office/officeart/2009/3/layout/HorizontalOrganizationChart"/>
    <dgm:cxn modelId="{79218E55-69AF-4119-8FDC-DC03B68816CF}" type="presOf" srcId="{D6D4929A-B439-440F-B6D9-5C87E967D6C6}" destId="{61718192-097D-4C7D-A44A-D7DDBB8D1578}" srcOrd="0" destOrd="0" presId="urn:microsoft.com/office/officeart/2009/3/layout/HorizontalOrganizationChart"/>
    <dgm:cxn modelId="{B747C257-2CA8-4493-8B85-CA28CC4AF59B}" type="presOf" srcId="{73A6102F-EFA3-4A37-8094-920B60E95634}" destId="{64EB3E4B-9DF1-41C2-B537-8771A225FF51}" srcOrd="0" destOrd="0" presId="urn:microsoft.com/office/officeart/2009/3/layout/HorizontalOrganizationChart"/>
    <dgm:cxn modelId="{831B9858-52FF-405A-A366-1A58DFD10C7E}" type="presOf" srcId="{FF5EB849-2BFF-41DD-BF16-70B2A7B83E6C}" destId="{A72D985F-4B93-487F-935F-9768904D88AA}" srcOrd="0" destOrd="0" presId="urn:microsoft.com/office/officeart/2009/3/layout/HorizontalOrganizationChart"/>
    <dgm:cxn modelId="{041FC078-02DA-4E33-917C-5162C3FCEAF9}" type="presOf" srcId="{97701F99-B77D-4E6A-B2A6-4B0753572710}" destId="{827676C7-1338-48DC-A032-91BCA7503948}" srcOrd="1" destOrd="0" presId="urn:microsoft.com/office/officeart/2009/3/layout/HorizontalOrganizationChart"/>
    <dgm:cxn modelId="{67A4537A-D5A2-4EA1-A611-E1490404B842}" type="presOf" srcId="{DE4FC372-429C-4D9A-9410-2A2B19EBD790}" destId="{2BF8D4D4-8BD2-44E1-B378-EBCFE3116CAA}" srcOrd="0" destOrd="0" presId="urn:microsoft.com/office/officeart/2009/3/layout/HorizontalOrganizationChart"/>
    <dgm:cxn modelId="{A151A481-80C8-4668-96DC-2A139C0E1AD8}" type="presOf" srcId="{5BBD6C54-EA37-4028-8E8B-C0CA75EB14B2}" destId="{A6FFE2CA-344D-4D7D-8DAD-38B53049765C}" srcOrd="0" destOrd="0" presId="urn:microsoft.com/office/officeart/2009/3/layout/HorizontalOrganizationChart"/>
    <dgm:cxn modelId="{9FEA1083-4580-4C73-A6AB-ED8F5E9349CF}" type="presOf" srcId="{4023511D-6BED-42B2-A5A0-88A56ABF8710}" destId="{4DEBFB8A-B732-4CD6-9130-AF877D985740}" srcOrd="0" destOrd="0" presId="urn:microsoft.com/office/officeart/2009/3/layout/HorizontalOrganizationChart"/>
    <dgm:cxn modelId="{A127809B-8C1C-47D4-8025-1696B5EA75AD}" type="presOf" srcId="{D6D4929A-B439-440F-B6D9-5C87E967D6C6}" destId="{F9EE2E78-B7E3-4DC0-B959-1A82C965CC4E}" srcOrd="1" destOrd="0" presId="urn:microsoft.com/office/officeart/2009/3/layout/HorizontalOrganizationChart"/>
    <dgm:cxn modelId="{BE006DA6-C0FA-4DB4-B94E-EA011F3457B3}" type="presOf" srcId="{C4879951-FE2E-4A07-B5B1-1E2CB2DCE9C2}" destId="{77A167E2-E1AF-4D5E-9C92-994B1DE28A97}" srcOrd="0" destOrd="0" presId="urn:microsoft.com/office/officeart/2009/3/layout/HorizontalOrganizationChart"/>
    <dgm:cxn modelId="{E6D1AFA8-2049-4090-A897-310973A1A90A}" type="presOf" srcId="{487707DA-C8C2-4FDD-AA30-452741C565D5}" destId="{D3F0ADA3-16B6-474A-9E5C-B193AC23A8C1}" srcOrd="0" destOrd="0" presId="urn:microsoft.com/office/officeart/2009/3/layout/HorizontalOrganizationChart"/>
    <dgm:cxn modelId="{D85AEFAA-B3E3-457D-AC8F-C6472462F4DA}" type="presOf" srcId="{4A3CE003-7475-4CDA-BCFE-9C38352E832B}" destId="{C54D4527-3C0E-4AC1-A98B-525DAA45A6E9}" srcOrd="0" destOrd="0" presId="urn:microsoft.com/office/officeart/2009/3/layout/HorizontalOrganizationChart"/>
    <dgm:cxn modelId="{54F68DB3-2B9E-425E-A2DF-A8DF10BB314C}" type="presOf" srcId="{31A26779-B355-432C-9E48-46E69AA863DB}" destId="{E13FD76D-5CC3-4477-9AE4-E916D188CDC0}" srcOrd="1" destOrd="0" presId="urn:microsoft.com/office/officeart/2009/3/layout/HorizontalOrganizationChart"/>
    <dgm:cxn modelId="{B59E88B5-C202-475F-B8BF-8FB7FC129966}" type="presOf" srcId="{C5722553-E718-411C-B7CD-F6C00D8ED889}" destId="{36E79C09-2F78-4364-834A-9FF16A261BF3}" srcOrd="1" destOrd="0" presId="urn:microsoft.com/office/officeart/2009/3/layout/HorizontalOrganizationChart"/>
    <dgm:cxn modelId="{6F83C1B5-CA91-429B-932D-5265B9E5D054}" type="presOf" srcId="{C4879951-FE2E-4A07-B5B1-1E2CB2DCE9C2}" destId="{B8F92B41-0893-46A8-B126-437873777856}" srcOrd="1" destOrd="0" presId="urn:microsoft.com/office/officeart/2009/3/layout/HorizontalOrganizationChart"/>
    <dgm:cxn modelId="{C87C22BD-4B36-4D8B-9884-72D7B45C5E43}" type="presOf" srcId="{5BBD6C54-EA37-4028-8E8B-C0CA75EB14B2}" destId="{A9AE4BFB-97CC-4A68-B0F0-5A5E57EE89C6}" srcOrd="1" destOrd="0" presId="urn:microsoft.com/office/officeart/2009/3/layout/HorizontalOrganizationChart"/>
    <dgm:cxn modelId="{2AD6ADBF-71CB-4AC6-BBF6-564F8369F0BF}" type="presOf" srcId="{50951C15-C375-48D1-83B0-9E7221B20EFE}" destId="{FB414043-D8B7-41A5-B9C9-506D3882DA98}" srcOrd="0" destOrd="0" presId="urn:microsoft.com/office/officeart/2009/3/layout/HorizontalOrganizationChart"/>
    <dgm:cxn modelId="{57E621C8-63DD-4892-8F25-3D5EF4603554}" type="presOf" srcId="{4023511D-6BED-42B2-A5A0-88A56ABF8710}" destId="{A9A45E85-7112-470D-BEE6-5BF8ED5A508C}" srcOrd="1" destOrd="0" presId="urn:microsoft.com/office/officeart/2009/3/layout/HorizontalOrganizationChart"/>
    <dgm:cxn modelId="{BFF235D5-8FE2-43CE-8543-B3F2C86348E2}" type="presOf" srcId="{31A26779-B355-432C-9E48-46E69AA863DB}" destId="{52960E96-B766-4CCB-B371-4F2A4432E9B2}" srcOrd="0" destOrd="0" presId="urn:microsoft.com/office/officeart/2009/3/layout/HorizontalOrganizationChart"/>
    <dgm:cxn modelId="{EFBB65D8-B7A6-4A16-BA40-9E0B455325F4}" type="presOf" srcId="{A7441BDD-0406-4750-94DF-4BD9545A64FE}" destId="{B0300CC6-913A-4AC4-A481-58C72FA90690}" srcOrd="0" destOrd="0" presId="urn:microsoft.com/office/officeart/2009/3/layout/HorizontalOrganizationChart"/>
    <dgm:cxn modelId="{262F35DB-C052-4A2D-B72E-692DC83E3668}" type="presOf" srcId="{1DD67211-A75D-46EF-9694-F2E6A0B4A371}" destId="{9FB96C1A-320E-4681-995B-A8D54A1EE0AB}" srcOrd="1" destOrd="0" presId="urn:microsoft.com/office/officeart/2009/3/layout/HorizontalOrganizationChart"/>
    <dgm:cxn modelId="{72F1A7EE-1AFA-4048-9CDC-495DFA50AD63}" srcId="{5BBD6C54-EA37-4028-8E8B-C0CA75EB14B2}" destId="{50951C15-C375-48D1-83B0-9E7221B20EFE}" srcOrd="0" destOrd="0" parTransId="{4A3CE003-7475-4CDA-BCFE-9C38352E832B}" sibTransId="{FDBA0B02-4E4E-4E72-AB33-9AD04AAEA014}"/>
    <dgm:cxn modelId="{70097140-F182-4C5B-9386-56B54A5B76EF}" type="presParOf" srcId="{39203E46-87DB-4380-BB72-399C63E67D51}" destId="{CFB0E2F0-5BF7-4CF4-8813-52E7D8FCE17D}" srcOrd="0" destOrd="0" presId="urn:microsoft.com/office/officeart/2009/3/layout/HorizontalOrganizationChart"/>
    <dgm:cxn modelId="{44E3C29C-6B24-43DB-A002-67423BF8CAF5}" type="presParOf" srcId="{CFB0E2F0-5BF7-4CF4-8813-52E7D8FCE17D}" destId="{68D0F851-AE0E-489C-9295-8F0AFD03C6AF}" srcOrd="0" destOrd="0" presId="urn:microsoft.com/office/officeart/2009/3/layout/HorizontalOrganizationChart"/>
    <dgm:cxn modelId="{BFD08724-93DB-4E6C-B81D-94C32B546992}" type="presParOf" srcId="{68D0F851-AE0E-489C-9295-8F0AFD03C6AF}" destId="{77A167E2-E1AF-4D5E-9C92-994B1DE28A97}" srcOrd="0" destOrd="0" presId="urn:microsoft.com/office/officeart/2009/3/layout/HorizontalOrganizationChart"/>
    <dgm:cxn modelId="{941DE0B2-903A-4ADE-80E3-4C2581439317}" type="presParOf" srcId="{68D0F851-AE0E-489C-9295-8F0AFD03C6AF}" destId="{B8F92B41-0893-46A8-B126-437873777856}" srcOrd="1" destOrd="0" presId="urn:microsoft.com/office/officeart/2009/3/layout/HorizontalOrganizationChart"/>
    <dgm:cxn modelId="{4687E48B-BD93-4BA2-8987-6B4540B23489}" type="presParOf" srcId="{CFB0E2F0-5BF7-4CF4-8813-52E7D8FCE17D}" destId="{833FB061-7E6E-4CCD-B5C2-ABBD43995FD5}" srcOrd="1" destOrd="0" presId="urn:microsoft.com/office/officeart/2009/3/layout/HorizontalOrganizationChart"/>
    <dgm:cxn modelId="{1A51D0E7-3FAA-4F93-B319-EEB401F725FB}" type="presParOf" srcId="{833FB061-7E6E-4CCD-B5C2-ABBD43995FD5}" destId="{64EB3E4B-9DF1-41C2-B537-8771A225FF51}" srcOrd="0" destOrd="0" presId="urn:microsoft.com/office/officeart/2009/3/layout/HorizontalOrganizationChart"/>
    <dgm:cxn modelId="{75F5D5D4-A54E-420E-8A1D-AE74B6E100FC}" type="presParOf" srcId="{833FB061-7E6E-4CCD-B5C2-ABBD43995FD5}" destId="{4E32F3BB-74F5-475A-9C46-C67DC9CA1071}" srcOrd="1" destOrd="0" presId="urn:microsoft.com/office/officeart/2009/3/layout/HorizontalOrganizationChart"/>
    <dgm:cxn modelId="{94061491-2C3A-48B4-858B-4369F1466230}" type="presParOf" srcId="{4E32F3BB-74F5-475A-9C46-C67DC9CA1071}" destId="{AA8BD1EC-1741-4F7D-98E0-42B93F1162BE}" srcOrd="0" destOrd="0" presId="urn:microsoft.com/office/officeart/2009/3/layout/HorizontalOrganizationChart"/>
    <dgm:cxn modelId="{25CF126D-CF6E-4EB4-ACCC-E043C20AFD29}" type="presParOf" srcId="{AA8BD1EC-1741-4F7D-98E0-42B93F1162BE}" destId="{C154D395-FDEC-442D-B1F2-E2C2BC8DA9E8}" srcOrd="0" destOrd="0" presId="urn:microsoft.com/office/officeart/2009/3/layout/HorizontalOrganizationChart"/>
    <dgm:cxn modelId="{3F7C484B-A571-4D2E-A92A-A6417CB9BB0D}" type="presParOf" srcId="{AA8BD1EC-1741-4F7D-98E0-42B93F1162BE}" destId="{C53E4CCC-5480-4B1A-93C8-C3B7D307C322}" srcOrd="1" destOrd="0" presId="urn:microsoft.com/office/officeart/2009/3/layout/HorizontalOrganizationChart"/>
    <dgm:cxn modelId="{24A1C0B9-AB15-4E84-89EB-B3B80DB3E274}" type="presParOf" srcId="{4E32F3BB-74F5-475A-9C46-C67DC9CA1071}" destId="{F6DD9BBB-107D-4158-B34A-973A82AEF3F4}" srcOrd="1" destOrd="0" presId="urn:microsoft.com/office/officeart/2009/3/layout/HorizontalOrganizationChart"/>
    <dgm:cxn modelId="{51E1866A-CF75-4AD2-A3AE-BB1904035D09}" type="presParOf" srcId="{F6DD9BBB-107D-4158-B34A-973A82AEF3F4}" destId="{0E697D12-3BD7-438D-9F15-24413B844181}" srcOrd="0" destOrd="0" presId="urn:microsoft.com/office/officeart/2009/3/layout/HorizontalOrganizationChart"/>
    <dgm:cxn modelId="{7A8E2E42-BF6F-4B08-9E93-456FA5D19B20}" type="presParOf" srcId="{F6DD9BBB-107D-4158-B34A-973A82AEF3F4}" destId="{508F747D-C617-497F-92B9-F15D8A0110B4}" srcOrd="1" destOrd="0" presId="urn:microsoft.com/office/officeart/2009/3/layout/HorizontalOrganizationChart"/>
    <dgm:cxn modelId="{0BFC4A10-29B5-4E14-A3F3-BA7C10A65BE4}" type="presParOf" srcId="{508F747D-C617-497F-92B9-F15D8A0110B4}" destId="{7AF6DC77-0A67-4BCD-96DA-ED56A761137D}" srcOrd="0" destOrd="0" presId="urn:microsoft.com/office/officeart/2009/3/layout/HorizontalOrganizationChart"/>
    <dgm:cxn modelId="{F41131B7-B1D9-480F-A807-A4B12B05E0FB}" type="presParOf" srcId="{7AF6DC77-0A67-4BCD-96DA-ED56A761137D}" destId="{52960E96-B766-4CCB-B371-4F2A4432E9B2}" srcOrd="0" destOrd="0" presId="urn:microsoft.com/office/officeart/2009/3/layout/HorizontalOrganizationChart"/>
    <dgm:cxn modelId="{16126C4C-6438-4FD1-952D-87C638C8F208}" type="presParOf" srcId="{7AF6DC77-0A67-4BCD-96DA-ED56A761137D}" destId="{E13FD76D-5CC3-4477-9AE4-E916D188CDC0}" srcOrd="1" destOrd="0" presId="urn:microsoft.com/office/officeart/2009/3/layout/HorizontalOrganizationChart"/>
    <dgm:cxn modelId="{C4F1103A-B380-41CB-B593-E5FCD98F2823}" type="presParOf" srcId="{508F747D-C617-497F-92B9-F15D8A0110B4}" destId="{F508CC95-586D-47D8-B423-F1CA51CA7C3C}" srcOrd="1" destOrd="0" presId="urn:microsoft.com/office/officeart/2009/3/layout/HorizontalOrganizationChart"/>
    <dgm:cxn modelId="{74437D3D-BF80-441F-B53B-271A6E39DFD0}" type="presParOf" srcId="{508F747D-C617-497F-92B9-F15D8A0110B4}" destId="{5AA0B381-EA19-4AD6-9252-B1E625C36C7C}" srcOrd="2" destOrd="0" presId="urn:microsoft.com/office/officeart/2009/3/layout/HorizontalOrganizationChart"/>
    <dgm:cxn modelId="{3241931C-D484-4A41-98FF-BA5E63133842}" type="presParOf" srcId="{F6DD9BBB-107D-4158-B34A-973A82AEF3F4}" destId="{B0300CC6-913A-4AC4-A481-58C72FA90690}" srcOrd="2" destOrd="0" presId="urn:microsoft.com/office/officeart/2009/3/layout/HorizontalOrganizationChart"/>
    <dgm:cxn modelId="{ACD37919-41C1-49A2-B25A-4B72D26F70E6}" type="presParOf" srcId="{F6DD9BBB-107D-4158-B34A-973A82AEF3F4}" destId="{AB6E0585-276B-455B-9087-5D0F3DDE5D87}" srcOrd="3" destOrd="0" presId="urn:microsoft.com/office/officeart/2009/3/layout/HorizontalOrganizationChart"/>
    <dgm:cxn modelId="{9D109025-5158-4882-8BD6-6BBC8059CF3B}" type="presParOf" srcId="{AB6E0585-276B-455B-9087-5D0F3DDE5D87}" destId="{ECC1B24A-9038-4989-8E2E-E6D7B2353ED4}" srcOrd="0" destOrd="0" presId="urn:microsoft.com/office/officeart/2009/3/layout/HorizontalOrganizationChart"/>
    <dgm:cxn modelId="{87CCD941-30E3-406D-8362-CA42B83932C7}" type="presParOf" srcId="{ECC1B24A-9038-4989-8E2E-E6D7B2353ED4}" destId="{61718192-097D-4C7D-A44A-D7DDBB8D1578}" srcOrd="0" destOrd="0" presId="urn:microsoft.com/office/officeart/2009/3/layout/HorizontalOrganizationChart"/>
    <dgm:cxn modelId="{A0D17DE3-076E-4A39-8727-AFCE66DEA932}" type="presParOf" srcId="{ECC1B24A-9038-4989-8E2E-E6D7B2353ED4}" destId="{F9EE2E78-B7E3-4DC0-B959-1A82C965CC4E}" srcOrd="1" destOrd="0" presId="urn:microsoft.com/office/officeart/2009/3/layout/HorizontalOrganizationChart"/>
    <dgm:cxn modelId="{7C55F6EB-8DE0-4027-A8DC-C3314A72BAC4}" type="presParOf" srcId="{AB6E0585-276B-455B-9087-5D0F3DDE5D87}" destId="{3C44ED10-84F9-445B-8D70-4B7D5A24ABD3}" srcOrd="1" destOrd="0" presId="urn:microsoft.com/office/officeart/2009/3/layout/HorizontalOrganizationChart"/>
    <dgm:cxn modelId="{D552D700-D799-4CBE-9243-3CB5F1F0A733}" type="presParOf" srcId="{AB6E0585-276B-455B-9087-5D0F3DDE5D87}" destId="{8BE37134-EC50-497D-A824-7A8689C8972B}" srcOrd="2" destOrd="0" presId="urn:microsoft.com/office/officeart/2009/3/layout/HorizontalOrganizationChart"/>
    <dgm:cxn modelId="{8A4F4CB3-18A0-4266-9E38-46F7619CA4BB}" type="presParOf" srcId="{4E32F3BB-74F5-475A-9C46-C67DC9CA1071}" destId="{51EC5AF3-F220-4C33-AD72-3E4C8F09FC1B}" srcOrd="2" destOrd="0" presId="urn:microsoft.com/office/officeart/2009/3/layout/HorizontalOrganizationChart"/>
    <dgm:cxn modelId="{D135BB76-C742-4A02-BE96-38582EC511E5}" type="presParOf" srcId="{833FB061-7E6E-4CCD-B5C2-ABBD43995FD5}" destId="{BB2383B8-D7D4-4DC0-A150-E83822D24179}" srcOrd="2" destOrd="0" presId="urn:microsoft.com/office/officeart/2009/3/layout/HorizontalOrganizationChart"/>
    <dgm:cxn modelId="{D88947C4-D9BA-4E49-89E9-0C59B8EA1440}" type="presParOf" srcId="{833FB061-7E6E-4CCD-B5C2-ABBD43995FD5}" destId="{1D9937A9-EA7D-47E9-BCE7-4B3D99C329EC}" srcOrd="3" destOrd="0" presId="urn:microsoft.com/office/officeart/2009/3/layout/HorizontalOrganizationChart"/>
    <dgm:cxn modelId="{FAE10833-4AAB-41DD-AAAF-3FA0B9E2F90A}" type="presParOf" srcId="{1D9937A9-EA7D-47E9-BCE7-4B3D99C329EC}" destId="{F25FB02A-B091-4C87-A967-54506A7ABB2C}" srcOrd="0" destOrd="0" presId="urn:microsoft.com/office/officeart/2009/3/layout/HorizontalOrganizationChart"/>
    <dgm:cxn modelId="{CB46E21A-CDE7-4E01-A7F0-D749C0E4B8F7}" type="presParOf" srcId="{F25FB02A-B091-4C87-A967-54506A7ABB2C}" destId="{A6FFE2CA-344D-4D7D-8DAD-38B53049765C}" srcOrd="0" destOrd="0" presId="urn:microsoft.com/office/officeart/2009/3/layout/HorizontalOrganizationChart"/>
    <dgm:cxn modelId="{E42E90C1-2A09-440E-BFDF-7AB81316C2EB}" type="presParOf" srcId="{F25FB02A-B091-4C87-A967-54506A7ABB2C}" destId="{A9AE4BFB-97CC-4A68-B0F0-5A5E57EE89C6}" srcOrd="1" destOrd="0" presId="urn:microsoft.com/office/officeart/2009/3/layout/HorizontalOrganizationChart"/>
    <dgm:cxn modelId="{76271B15-8EEE-4A41-A74D-FC365E4DBB6C}" type="presParOf" srcId="{1D9937A9-EA7D-47E9-BCE7-4B3D99C329EC}" destId="{4C6761D1-F0E0-43F1-9DC2-759B517A4B4A}" srcOrd="1" destOrd="0" presId="urn:microsoft.com/office/officeart/2009/3/layout/HorizontalOrganizationChart"/>
    <dgm:cxn modelId="{6754D42F-B1D4-4DD4-BE37-70095C5AB1A4}" type="presParOf" srcId="{4C6761D1-F0E0-43F1-9DC2-759B517A4B4A}" destId="{C54D4527-3C0E-4AC1-A98B-525DAA45A6E9}" srcOrd="0" destOrd="0" presId="urn:microsoft.com/office/officeart/2009/3/layout/HorizontalOrganizationChart"/>
    <dgm:cxn modelId="{B8822597-6450-49BA-9BA8-3D64A4884707}" type="presParOf" srcId="{4C6761D1-F0E0-43F1-9DC2-759B517A4B4A}" destId="{91E6E922-D4B0-4983-89E4-EE6475629EA1}" srcOrd="1" destOrd="0" presId="urn:microsoft.com/office/officeart/2009/3/layout/HorizontalOrganizationChart"/>
    <dgm:cxn modelId="{DA0FE005-C10B-447B-8031-EFD4A86343BE}" type="presParOf" srcId="{91E6E922-D4B0-4983-89E4-EE6475629EA1}" destId="{7F7978EA-3406-4D12-BD30-6779C13A8384}" srcOrd="0" destOrd="0" presId="urn:microsoft.com/office/officeart/2009/3/layout/HorizontalOrganizationChart"/>
    <dgm:cxn modelId="{20B0F229-1B0D-41F8-94F4-AA5CAE177465}" type="presParOf" srcId="{7F7978EA-3406-4D12-BD30-6779C13A8384}" destId="{FB414043-D8B7-41A5-B9C9-506D3882DA98}" srcOrd="0" destOrd="0" presId="urn:microsoft.com/office/officeart/2009/3/layout/HorizontalOrganizationChart"/>
    <dgm:cxn modelId="{99EB4B3C-F0D1-459D-A9C4-9A283C08B134}" type="presParOf" srcId="{7F7978EA-3406-4D12-BD30-6779C13A8384}" destId="{AF6772D9-3113-4F99-BDF5-DA21C1722C5C}" srcOrd="1" destOrd="0" presId="urn:microsoft.com/office/officeart/2009/3/layout/HorizontalOrganizationChart"/>
    <dgm:cxn modelId="{3E5FF33E-FEC0-4B85-BA83-9AD30AF483B5}" type="presParOf" srcId="{91E6E922-D4B0-4983-89E4-EE6475629EA1}" destId="{086264D8-A18D-4668-AB1B-CA436DD88C46}" srcOrd="1" destOrd="0" presId="urn:microsoft.com/office/officeart/2009/3/layout/HorizontalOrganizationChart"/>
    <dgm:cxn modelId="{6117071E-44A5-473C-96B3-5E8CC37A964F}" type="presParOf" srcId="{91E6E922-D4B0-4983-89E4-EE6475629EA1}" destId="{94869E6A-1717-46C5-B9AC-986A1A609491}" srcOrd="2" destOrd="0" presId="urn:microsoft.com/office/officeart/2009/3/layout/HorizontalOrganizationChart"/>
    <dgm:cxn modelId="{D087CE1C-C428-4611-99FE-4E716EEF3616}" type="presParOf" srcId="{4C6761D1-F0E0-43F1-9DC2-759B517A4B4A}" destId="{D3F0ADA3-16B6-474A-9E5C-B193AC23A8C1}" srcOrd="2" destOrd="0" presId="urn:microsoft.com/office/officeart/2009/3/layout/HorizontalOrganizationChart"/>
    <dgm:cxn modelId="{BA269219-B293-4E5F-845D-DB5DB4C70B52}" type="presParOf" srcId="{4C6761D1-F0E0-43F1-9DC2-759B517A4B4A}" destId="{D359123F-DD6A-47AF-8DE4-66580F14E466}" srcOrd="3" destOrd="0" presId="urn:microsoft.com/office/officeart/2009/3/layout/HorizontalOrganizationChart"/>
    <dgm:cxn modelId="{CF313C20-D464-441D-9796-8D77FEFD64DF}" type="presParOf" srcId="{D359123F-DD6A-47AF-8DE4-66580F14E466}" destId="{4CF8D8BD-B921-4C75-968D-97FA38434DFC}" srcOrd="0" destOrd="0" presId="urn:microsoft.com/office/officeart/2009/3/layout/HorizontalOrganizationChart"/>
    <dgm:cxn modelId="{D7494532-99B3-4F6F-9344-DF66156117AC}" type="presParOf" srcId="{4CF8D8BD-B921-4C75-968D-97FA38434DFC}" destId="{3355BB2A-20DA-4DF2-AEDB-49BF3F4FEBD2}" srcOrd="0" destOrd="0" presId="urn:microsoft.com/office/officeart/2009/3/layout/HorizontalOrganizationChart"/>
    <dgm:cxn modelId="{521019AE-904E-421E-A032-98850BBAD704}" type="presParOf" srcId="{4CF8D8BD-B921-4C75-968D-97FA38434DFC}" destId="{827676C7-1338-48DC-A032-91BCA7503948}" srcOrd="1" destOrd="0" presId="urn:microsoft.com/office/officeart/2009/3/layout/HorizontalOrganizationChart"/>
    <dgm:cxn modelId="{65D8C221-3475-4F92-B156-2262A4E8B34B}" type="presParOf" srcId="{D359123F-DD6A-47AF-8DE4-66580F14E466}" destId="{F3DA5949-331A-440F-99D3-4A75E3FF05E2}" srcOrd="1" destOrd="0" presId="urn:microsoft.com/office/officeart/2009/3/layout/HorizontalOrganizationChart"/>
    <dgm:cxn modelId="{DFE20C79-1791-4034-88D0-FD0244A44C1B}" type="presParOf" srcId="{D359123F-DD6A-47AF-8DE4-66580F14E466}" destId="{8941FFD2-02AD-440A-8E42-90504EA2CE50}" srcOrd="2" destOrd="0" presId="urn:microsoft.com/office/officeart/2009/3/layout/HorizontalOrganizationChart"/>
    <dgm:cxn modelId="{AAF4550B-B62C-4C7C-A49D-629EE4BCC8E0}" type="presParOf" srcId="{4C6761D1-F0E0-43F1-9DC2-759B517A4B4A}" destId="{56910928-7BBB-46B9-B8E3-3DBF2F93047A}" srcOrd="4" destOrd="0" presId="urn:microsoft.com/office/officeart/2009/3/layout/HorizontalOrganizationChart"/>
    <dgm:cxn modelId="{D782C042-C037-4147-B8A6-128D69D2CB61}" type="presParOf" srcId="{4C6761D1-F0E0-43F1-9DC2-759B517A4B4A}" destId="{AE7F4851-78D9-4C7A-9ACB-0D5363B548A5}" srcOrd="5" destOrd="0" presId="urn:microsoft.com/office/officeart/2009/3/layout/HorizontalOrganizationChart"/>
    <dgm:cxn modelId="{05B347A5-8088-4233-95CE-BA396BC2041E}" type="presParOf" srcId="{AE7F4851-78D9-4C7A-9ACB-0D5363B548A5}" destId="{3F3B4402-B66C-4F5F-9B28-7D7F67A0A2B5}" srcOrd="0" destOrd="0" presId="urn:microsoft.com/office/officeart/2009/3/layout/HorizontalOrganizationChart"/>
    <dgm:cxn modelId="{F25D3F65-106A-4806-889D-768D921E13DF}" type="presParOf" srcId="{3F3B4402-B66C-4F5F-9B28-7D7F67A0A2B5}" destId="{D19E4DD0-6747-405A-B2A4-1FDA8205A62E}" srcOrd="0" destOrd="0" presId="urn:microsoft.com/office/officeart/2009/3/layout/HorizontalOrganizationChart"/>
    <dgm:cxn modelId="{BA50F404-446E-4992-A16A-20BB89C1658B}" type="presParOf" srcId="{3F3B4402-B66C-4F5F-9B28-7D7F67A0A2B5}" destId="{9FB96C1A-320E-4681-995B-A8D54A1EE0AB}" srcOrd="1" destOrd="0" presId="urn:microsoft.com/office/officeart/2009/3/layout/HorizontalOrganizationChart"/>
    <dgm:cxn modelId="{F6787793-E101-4D7C-B97D-C2E58B310433}" type="presParOf" srcId="{AE7F4851-78D9-4C7A-9ACB-0D5363B548A5}" destId="{557C12F9-2EF2-4180-95C0-BF5BB3C728F5}" srcOrd="1" destOrd="0" presId="urn:microsoft.com/office/officeart/2009/3/layout/HorizontalOrganizationChart"/>
    <dgm:cxn modelId="{19F4E05A-4F05-4294-B0E3-F1CFFCB6FF7B}" type="presParOf" srcId="{557C12F9-2EF2-4180-95C0-BF5BB3C728F5}" destId="{2BF8D4D4-8BD2-44E1-B378-EBCFE3116CAA}" srcOrd="0" destOrd="0" presId="urn:microsoft.com/office/officeart/2009/3/layout/HorizontalOrganizationChart"/>
    <dgm:cxn modelId="{758F7C44-E9D0-45BB-853B-6FB28F95A351}" type="presParOf" srcId="{557C12F9-2EF2-4180-95C0-BF5BB3C728F5}" destId="{3C49F31B-9011-4FB9-8E43-BB1AE431D6A6}" srcOrd="1" destOrd="0" presId="urn:microsoft.com/office/officeart/2009/3/layout/HorizontalOrganizationChart"/>
    <dgm:cxn modelId="{C78C8807-BA60-405F-933C-A26E076C07C4}" type="presParOf" srcId="{3C49F31B-9011-4FB9-8E43-BB1AE431D6A6}" destId="{4A5885E1-8F19-46AA-ACAA-242BD702D668}" srcOrd="0" destOrd="0" presId="urn:microsoft.com/office/officeart/2009/3/layout/HorizontalOrganizationChart"/>
    <dgm:cxn modelId="{9596EF97-BD60-4DF0-8E5F-CCF301E5A824}" type="presParOf" srcId="{4A5885E1-8F19-46AA-ACAA-242BD702D668}" destId="{4DEBFB8A-B732-4CD6-9130-AF877D985740}" srcOrd="0" destOrd="0" presId="urn:microsoft.com/office/officeart/2009/3/layout/HorizontalOrganizationChart"/>
    <dgm:cxn modelId="{DF4175AD-06E5-41E0-B29A-587E13575856}" type="presParOf" srcId="{4A5885E1-8F19-46AA-ACAA-242BD702D668}" destId="{A9A45E85-7112-470D-BEE6-5BF8ED5A508C}" srcOrd="1" destOrd="0" presId="urn:microsoft.com/office/officeart/2009/3/layout/HorizontalOrganizationChart"/>
    <dgm:cxn modelId="{9DAE6E6A-9942-4664-B3AB-372027898D10}" type="presParOf" srcId="{3C49F31B-9011-4FB9-8E43-BB1AE431D6A6}" destId="{88ABA8C4-EC3D-46E3-98F4-BB8FEE31C1E9}" srcOrd="1" destOrd="0" presId="urn:microsoft.com/office/officeart/2009/3/layout/HorizontalOrganizationChart"/>
    <dgm:cxn modelId="{03BDD741-54C8-46B4-A542-21B5F75DD709}" type="presParOf" srcId="{3C49F31B-9011-4FB9-8E43-BB1AE431D6A6}" destId="{970ACAC6-1CF8-40CD-B8A5-1636F164CC78}" srcOrd="2" destOrd="0" presId="urn:microsoft.com/office/officeart/2009/3/layout/HorizontalOrganizationChart"/>
    <dgm:cxn modelId="{9DF73F09-3ACA-48B1-92E6-D45A54481580}" type="presParOf" srcId="{557C12F9-2EF2-4180-95C0-BF5BB3C728F5}" destId="{A72D985F-4B93-487F-935F-9768904D88AA}" srcOrd="2" destOrd="0" presId="urn:microsoft.com/office/officeart/2009/3/layout/HorizontalOrganizationChart"/>
    <dgm:cxn modelId="{1A6D5114-8CB7-4BFB-BBC1-325E8489455B}" type="presParOf" srcId="{557C12F9-2EF2-4180-95C0-BF5BB3C728F5}" destId="{219B1075-D2B6-419A-8A5D-8286FD06F64C}" srcOrd="3" destOrd="0" presId="urn:microsoft.com/office/officeart/2009/3/layout/HorizontalOrganizationChart"/>
    <dgm:cxn modelId="{AB0F338C-0618-4C02-B4C5-6FDA7388B286}" type="presParOf" srcId="{219B1075-D2B6-419A-8A5D-8286FD06F64C}" destId="{664AB5BB-4BD7-4C2C-894F-849C72287AA3}" srcOrd="0" destOrd="0" presId="urn:microsoft.com/office/officeart/2009/3/layout/HorizontalOrganizationChart"/>
    <dgm:cxn modelId="{A35197B6-BF3C-4475-B945-77D8BA888830}" type="presParOf" srcId="{664AB5BB-4BD7-4C2C-894F-849C72287AA3}" destId="{B261700C-E4B7-4144-880A-5A95B3E30646}" srcOrd="0" destOrd="0" presId="urn:microsoft.com/office/officeart/2009/3/layout/HorizontalOrganizationChart"/>
    <dgm:cxn modelId="{3EEE98A6-FFC7-4E9D-AD3F-783D36F61ACD}" type="presParOf" srcId="{664AB5BB-4BD7-4C2C-894F-849C72287AA3}" destId="{36E79C09-2F78-4364-834A-9FF16A261BF3}" srcOrd="1" destOrd="0" presId="urn:microsoft.com/office/officeart/2009/3/layout/HorizontalOrganizationChart"/>
    <dgm:cxn modelId="{743D39B4-A2E2-43D5-AC94-88BC76DE15C0}" type="presParOf" srcId="{219B1075-D2B6-419A-8A5D-8286FD06F64C}" destId="{1673139C-3DCD-46ED-A3E5-6CDA9D0C8593}" srcOrd="1" destOrd="0" presId="urn:microsoft.com/office/officeart/2009/3/layout/HorizontalOrganizationChart"/>
    <dgm:cxn modelId="{87DDB0AD-4D73-4918-BB10-E4EB3AA18235}" type="presParOf" srcId="{219B1075-D2B6-419A-8A5D-8286FD06F64C}" destId="{7E48267F-CDAB-4544-B349-435DD679C12B}" srcOrd="2" destOrd="0" presId="urn:microsoft.com/office/officeart/2009/3/layout/HorizontalOrganizationChart"/>
    <dgm:cxn modelId="{3BCCC6F6-C99C-4AC8-B005-7BAE0315147B}" type="presParOf" srcId="{AE7F4851-78D9-4C7A-9ACB-0D5363B548A5}" destId="{9201984A-A334-4E20-9D20-CEB068AA5140}" srcOrd="2" destOrd="0" presId="urn:microsoft.com/office/officeart/2009/3/layout/HorizontalOrganizationChart"/>
    <dgm:cxn modelId="{D29C94C5-E832-466D-85BF-244CC60DC2AE}" type="presParOf" srcId="{1D9937A9-EA7D-47E9-BCE7-4B3D99C329EC}" destId="{1A325B8F-F8F2-4151-9CA7-DB0EF98862B1}" srcOrd="2" destOrd="0" presId="urn:microsoft.com/office/officeart/2009/3/layout/HorizontalOrganizationChart"/>
    <dgm:cxn modelId="{14ACC737-3752-4674-A794-95F33E6201CE}" type="presParOf" srcId="{CFB0E2F0-5BF7-4CF4-8813-52E7D8FCE17D}" destId="{5D5F1B30-7DEF-4DE7-A58B-70CECF7967DC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31B9E3-5B05-4659-B27F-1D8B414EA92F}" type="doc">
      <dgm:prSet loTypeId="urn:microsoft.com/office/officeart/2005/8/layout/radial6" loCatId="cycle" qsTypeId="urn:microsoft.com/office/officeart/2005/8/quickstyle/simple5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C0F46E3C-D7B5-450B-AD90-6A913A22FDDB}">
      <dgm:prSet phldrT="[Text]"/>
      <dgm:spPr/>
      <dgm:t>
        <a:bodyPr/>
        <a:lstStyle/>
        <a:p>
          <a:r>
            <a:rPr lang="en-US" dirty="0" err="1"/>
            <a:t>MLlib</a:t>
          </a:r>
          <a:endParaRPr lang="en-US" dirty="0"/>
        </a:p>
      </dgm:t>
    </dgm:pt>
    <dgm:pt modelId="{5CFAB011-7626-4EA3-993A-F5E2BF3B1FFC}" type="parTrans" cxnId="{5737BC96-5921-423E-B3EA-8A80E5FD0397}">
      <dgm:prSet/>
      <dgm:spPr/>
      <dgm:t>
        <a:bodyPr/>
        <a:lstStyle/>
        <a:p>
          <a:endParaRPr lang="en-US"/>
        </a:p>
      </dgm:t>
    </dgm:pt>
    <dgm:pt modelId="{3FBD822E-FD35-49EB-8FE5-71D04C66ACF5}" type="sibTrans" cxnId="{5737BC96-5921-423E-B3EA-8A80E5FD0397}">
      <dgm:prSet/>
      <dgm:spPr/>
      <dgm:t>
        <a:bodyPr/>
        <a:lstStyle/>
        <a:p>
          <a:endParaRPr lang="en-US"/>
        </a:p>
      </dgm:t>
    </dgm:pt>
    <dgm:pt modelId="{D1CA13DC-7C9B-43F6-A3AB-792D689CA327}">
      <dgm:prSet phldrT="[Text]"/>
      <dgm:spPr/>
      <dgm:t>
        <a:bodyPr/>
        <a:lstStyle/>
        <a:p>
          <a:r>
            <a:rPr lang="en-US" dirty="0"/>
            <a:t>Random Forest </a:t>
          </a:r>
        </a:p>
      </dgm:t>
    </dgm:pt>
    <dgm:pt modelId="{2AB4BC2A-B560-4E5A-88AC-24CBC93AFFF6}" type="parTrans" cxnId="{B7ECF690-7A6A-487A-911A-FA7FD48BBC37}">
      <dgm:prSet/>
      <dgm:spPr/>
      <dgm:t>
        <a:bodyPr/>
        <a:lstStyle/>
        <a:p>
          <a:endParaRPr lang="en-US"/>
        </a:p>
      </dgm:t>
    </dgm:pt>
    <dgm:pt modelId="{54D5BCE4-44F3-4B52-8FD1-414169B91C24}" type="sibTrans" cxnId="{B7ECF690-7A6A-487A-911A-FA7FD48BBC37}">
      <dgm:prSet/>
      <dgm:spPr/>
      <dgm:t>
        <a:bodyPr/>
        <a:lstStyle/>
        <a:p>
          <a:endParaRPr lang="en-US"/>
        </a:p>
      </dgm:t>
    </dgm:pt>
    <dgm:pt modelId="{7F77A3C5-1DEC-4FCA-878E-07DCB436D3A5}">
      <dgm:prSet phldrT="[Text]"/>
      <dgm:spPr/>
      <dgm:t>
        <a:bodyPr/>
        <a:lstStyle/>
        <a:p>
          <a:r>
            <a:rPr lang="en-US" dirty="0"/>
            <a:t>Naïve Bayes</a:t>
          </a:r>
        </a:p>
      </dgm:t>
    </dgm:pt>
    <dgm:pt modelId="{7BC89870-BFDF-4AAC-80EA-AD46153A6388}" type="parTrans" cxnId="{AFB08823-4E20-46C1-B244-98A7B19123A6}">
      <dgm:prSet/>
      <dgm:spPr/>
      <dgm:t>
        <a:bodyPr/>
        <a:lstStyle/>
        <a:p>
          <a:endParaRPr lang="en-US"/>
        </a:p>
      </dgm:t>
    </dgm:pt>
    <dgm:pt modelId="{64F23575-37A6-42BB-9ED2-668779D7F3BC}" type="sibTrans" cxnId="{AFB08823-4E20-46C1-B244-98A7B19123A6}">
      <dgm:prSet/>
      <dgm:spPr/>
      <dgm:t>
        <a:bodyPr/>
        <a:lstStyle/>
        <a:p>
          <a:endParaRPr lang="en-US"/>
        </a:p>
      </dgm:t>
    </dgm:pt>
    <dgm:pt modelId="{46ACF668-4A54-4B8C-98A7-1B883AC99401}">
      <dgm:prSet phldrT="[Text]"/>
      <dgm:spPr/>
      <dgm:t>
        <a:bodyPr/>
        <a:lstStyle/>
        <a:p>
          <a:r>
            <a:rPr lang="en-US" dirty="0"/>
            <a:t>Logistic Regression</a:t>
          </a:r>
        </a:p>
      </dgm:t>
    </dgm:pt>
    <dgm:pt modelId="{25DDE45A-977B-49BB-BE9B-00A022007256}" type="parTrans" cxnId="{33C3578C-058F-4B15-A411-738EB54211CB}">
      <dgm:prSet/>
      <dgm:spPr/>
      <dgm:t>
        <a:bodyPr/>
        <a:lstStyle/>
        <a:p>
          <a:endParaRPr lang="en-US"/>
        </a:p>
      </dgm:t>
    </dgm:pt>
    <dgm:pt modelId="{94870AB1-B152-4B3A-9ABE-099E2E18461C}" type="sibTrans" cxnId="{33C3578C-058F-4B15-A411-738EB54211CB}">
      <dgm:prSet/>
      <dgm:spPr/>
      <dgm:t>
        <a:bodyPr/>
        <a:lstStyle/>
        <a:p>
          <a:endParaRPr lang="en-US"/>
        </a:p>
      </dgm:t>
    </dgm:pt>
    <dgm:pt modelId="{E0607C73-7899-44CA-A07C-385035D0916B}">
      <dgm:prSet phldrT="[Text]"/>
      <dgm:spPr/>
      <dgm:t>
        <a:bodyPr/>
        <a:lstStyle/>
        <a:p>
          <a:r>
            <a:rPr lang="en-US" dirty="0"/>
            <a:t>Decision Tree</a:t>
          </a:r>
        </a:p>
      </dgm:t>
    </dgm:pt>
    <dgm:pt modelId="{EF2A4127-A85C-4BC3-91F0-15FAC43AA6BA}" type="parTrans" cxnId="{87A33038-9254-4624-98E3-C45C01995BC4}">
      <dgm:prSet/>
      <dgm:spPr/>
      <dgm:t>
        <a:bodyPr/>
        <a:lstStyle/>
        <a:p>
          <a:endParaRPr lang="en-US"/>
        </a:p>
      </dgm:t>
    </dgm:pt>
    <dgm:pt modelId="{51968F20-14CB-4540-85EC-27BDC57FFA13}" type="sibTrans" cxnId="{87A33038-9254-4624-98E3-C45C01995BC4}">
      <dgm:prSet/>
      <dgm:spPr/>
      <dgm:t>
        <a:bodyPr/>
        <a:lstStyle/>
        <a:p>
          <a:endParaRPr lang="en-US"/>
        </a:p>
      </dgm:t>
    </dgm:pt>
    <dgm:pt modelId="{40565A28-A912-41AB-95C0-FD52E63990F0}" type="pres">
      <dgm:prSet presAssocID="{1231B9E3-5B05-4659-B27F-1D8B414EA92F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A466DBB2-A4DD-42B3-AF65-AB2C22D41022}" type="pres">
      <dgm:prSet presAssocID="{C0F46E3C-D7B5-450B-AD90-6A913A22FDDB}" presName="centerShape" presStyleLbl="node0" presStyleIdx="0" presStyleCnt="1"/>
      <dgm:spPr/>
    </dgm:pt>
    <dgm:pt modelId="{F5BF89BB-2A15-41C2-97DE-E02E7FB880B8}" type="pres">
      <dgm:prSet presAssocID="{46ACF668-4A54-4B8C-98A7-1B883AC99401}" presName="node" presStyleLbl="node1" presStyleIdx="0" presStyleCnt="4">
        <dgm:presLayoutVars>
          <dgm:bulletEnabled val="1"/>
        </dgm:presLayoutVars>
      </dgm:prSet>
      <dgm:spPr/>
    </dgm:pt>
    <dgm:pt modelId="{605B31D0-4BA2-49CC-B60C-C49028B756D0}" type="pres">
      <dgm:prSet presAssocID="{46ACF668-4A54-4B8C-98A7-1B883AC99401}" presName="dummy" presStyleCnt="0"/>
      <dgm:spPr/>
    </dgm:pt>
    <dgm:pt modelId="{38080590-78A7-4901-BCBB-9D6FE2ED0A6B}" type="pres">
      <dgm:prSet presAssocID="{94870AB1-B152-4B3A-9ABE-099E2E18461C}" presName="sibTrans" presStyleLbl="sibTrans2D1" presStyleIdx="0" presStyleCnt="4"/>
      <dgm:spPr/>
    </dgm:pt>
    <dgm:pt modelId="{4D8890C3-02EE-4BE9-BF86-0B8EC413526F}" type="pres">
      <dgm:prSet presAssocID="{E0607C73-7899-44CA-A07C-385035D0916B}" presName="node" presStyleLbl="node1" presStyleIdx="1" presStyleCnt="4">
        <dgm:presLayoutVars>
          <dgm:bulletEnabled val="1"/>
        </dgm:presLayoutVars>
      </dgm:prSet>
      <dgm:spPr/>
    </dgm:pt>
    <dgm:pt modelId="{8D14FFD9-5C16-4343-A336-8FEDF93808E1}" type="pres">
      <dgm:prSet presAssocID="{E0607C73-7899-44CA-A07C-385035D0916B}" presName="dummy" presStyleCnt="0"/>
      <dgm:spPr/>
    </dgm:pt>
    <dgm:pt modelId="{FE10926C-AF91-4745-8A52-4DD065AA3082}" type="pres">
      <dgm:prSet presAssocID="{51968F20-14CB-4540-85EC-27BDC57FFA13}" presName="sibTrans" presStyleLbl="sibTrans2D1" presStyleIdx="1" presStyleCnt="4"/>
      <dgm:spPr/>
    </dgm:pt>
    <dgm:pt modelId="{8254C0F8-A38C-44E6-B8D9-B254C0FBF769}" type="pres">
      <dgm:prSet presAssocID="{D1CA13DC-7C9B-43F6-A3AB-792D689CA327}" presName="node" presStyleLbl="node1" presStyleIdx="2" presStyleCnt="4">
        <dgm:presLayoutVars>
          <dgm:bulletEnabled val="1"/>
        </dgm:presLayoutVars>
      </dgm:prSet>
      <dgm:spPr/>
    </dgm:pt>
    <dgm:pt modelId="{229B47DE-39F2-4095-BBA1-0123C1EB17EE}" type="pres">
      <dgm:prSet presAssocID="{D1CA13DC-7C9B-43F6-A3AB-792D689CA327}" presName="dummy" presStyleCnt="0"/>
      <dgm:spPr/>
    </dgm:pt>
    <dgm:pt modelId="{B7535A43-1861-4CD5-BC4B-882960DFB60B}" type="pres">
      <dgm:prSet presAssocID="{54D5BCE4-44F3-4B52-8FD1-414169B91C24}" presName="sibTrans" presStyleLbl="sibTrans2D1" presStyleIdx="2" presStyleCnt="4"/>
      <dgm:spPr/>
    </dgm:pt>
    <dgm:pt modelId="{0BFD7FD1-4449-4E81-8AF8-4230AD8F3CF7}" type="pres">
      <dgm:prSet presAssocID="{7F77A3C5-1DEC-4FCA-878E-07DCB436D3A5}" presName="node" presStyleLbl="node1" presStyleIdx="3" presStyleCnt="4">
        <dgm:presLayoutVars>
          <dgm:bulletEnabled val="1"/>
        </dgm:presLayoutVars>
      </dgm:prSet>
      <dgm:spPr/>
    </dgm:pt>
    <dgm:pt modelId="{0DBA2777-BD2F-495D-B150-75DDF7616DD2}" type="pres">
      <dgm:prSet presAssocID="{7F77A3C5-1DEC-4FCA-878E-07DCB436D3A5}" presName="dummy" presStyleCnt="0"/>
      <dgm:spPr/>
    </dgm:pt>
    <dgm:pt modelId="{0F478AD9-1BF3-46A7-803D-EDE0F8103FC9}" type="pres">
      <dgm:prSet presAssocID="{64F23575-37A6-42BB-9ED2-668779D7F3BC}" presName="sibTrans" presStyleLbl="sibTrans2D1" presStyleIdx="3" presStyleCnt="4"/>
      <dgm:spPr/>
    </dgm:pt>
  </dgm:ptLst>
  <dgm:cxnLst>
    <dgm:cxn modelId="{391B8105-7245-4390-A958-C3C5C026F120}" type="presOf" srcId="{46ACF668-4A54-4B8C-98A7-1B883AC99401}" destId="{F5BF89BB-2A15-41C2-97DE-E02E7FB880B8}" srcOrd="0" destOrd="0" presId="urn:microsoft.com/office/officeart/2005/8/layout/radial6"/>
    <dgm:cxn modelId="{AFB08823-4E20-46C1-B244-98A7B19123A6}" srcId="{C0F46E3C-D7B5-450B-AD90-6A913A22FDDB}" destId="{7F77A3C5-1DEC-4FCA-878E-07DCB436D3A5}" srcOrd="3" destOrd="0" parTransId="{7BC89870-BFDF-4AAC-80EA-AD46153A6388}" sibTransId="{64F23575-37A6-42BB-9ED2-668779D7F3BC}"/>
    <dgm:cxn modelId="{B959D32F-4A6D-4EFC-9B48-90239C2641B4}" type="presOf" srcId="{54D5BCE4-44F3-4B52-8FD1-414169B91C24}" destId="{B7535A43-1861-4CD5-BC4B-882960DFB60B}" srcOrd="0" destOrd="0" presId="urn:microsoft.com/office/officeart/2005/8/layout/radial6"/>
    <dgm:cxn modelId="{87A33038-9254-4624-98E3-C45C01995BC4}" srcId="{C0F46E3C-D7B5-450B-AD90-6A913A22FDDB}" destId="{E0607C73-7899-44CA-A07C-385035D0916B}" srcOrd="1" destOrd="0" parTransId="{EF2A4127-A85C-4BC3-91F0-15FAC43AA6BA}" sibTransId="{51968F20-14CB-4540-85EC-27BDC57FFA13}"/>
    <dgm:cxn modelId="{341FEE5E-51AA-4322-9DB5-61D00A54DD1B}" type="presOf" srcId="{64F23575-37A6-42BB-9ED2-668779D7F3BC}" destId="{0F478AD9-1BF3-46A7-803D-EDE0F8103FC9}" srcOrd="0" destOrd="0" presId="urn:microsoft.com/office/officeart/2005/8/layout/radial6"/>
    <dgm:cxn modelId="{3D424256-CA33-4984-AFA2-63B748AC1E2F}" type="presOf" srcId="{94870AB1-B152-4B3A-9ABE-099E2E18461C}" destId="{38080590-78A7-4901-BCBB-9D6FE2ED0A6B}" srcOrd="0" destOrd="0" presId="urn:microsoft.com/office/officeart/2005/8/layout/radial6"/>
    <dgm:cxn modelId="{33C3578C-058F-4B15-A411-738EB54211CB}" srcId="{C0F46E3C-D7B5-450B-AD90-6A913A22FDDB}" destId="{46ACF668-4A54-4B8C-98A7-1B883AC99401}" srcOrd="0" destOrd="0" parTransId="{25DDE45A-977B-49BB-BE9B-00A022007256}" sibTransId="{94870AB1-B152-4B3A-9ABE-099E2E18461C}"/>
    <dgm:cxn modelId="{B7ECF690-7A6A-487A-911A-FA7FD48BBC37}" srcId="{C0F46E3C-D7B5-450B-AD90-6A913A22FDDB}" destId="{D1CA13DC-7C9B-43F6-A3AB-792D689CA327}" srcOrd="2" destOrd="0" parTransId="{2AB4BC2A-B560-4E5A-88AC-24CBC93AFFF6}" sibTransId="{54D5BCE4-44F3-4B52-8FD1-414169B91C24}"/>
    <dgm:cxn modelId="{F18DB791-3381-4872-B025-5178A65AE070}" type="presOf" srcId="{D1CA13DC-7C9B-43F6-A3AB-792D689CA327}" destId="{8254C0F8-A38C-44E6-B8D9-B254C0FBF769}" srcOrd="0" destOrd="0" presId="urn:microsoft.com/office/officeart/2005/8/layout/radial6"/>
    <dgm:cxn modelId="{5737BC96-5921-423E-B3EA-8A80E5FD0397}" srcId="{1231B9E3-5B05-4659-B27F-1D8B414EA92F}" destId="{C0F46E3C-D7B5-450B-AD90-6A913A22FDDB}" srcOrd="0" destOrd="0" parTransId="{5CFAB011-7626-4EA3-993A-F5E2BF3B1FFC}" sibTransId="{3FBD822E-FD35-49EB-8FE5-71D04C66ACF5}"/>
    <dgm:cxn modelId="{A8EFE5AC-0C8D-4FD1-B0B5-D771CD3A904E}" type="presOf" srcId="{C0F46E3C-D7B5-450B-AD90-6A913A22FDDB}" destId="{A466DBB2-A4DD-42B3-AF65-AB2C22D41022}" srcOrd="0" destOrd="0" presId="urn:microsoft.com/office/officeart/2005/8/layout/radial6"/>
    <dgm:cxn modelId="{55B031AD-1BC2-43BF-8DE5-3C03B24835F0}" type="presOf" srcId="{7F77A3C5-1DEC-4FCA-878E-07DCB436D3A5}" destId="{0BFD7FD1-4449-4E81-8AF8-4230AD8F3CF7}" srcOrd="0" destOrd="0" presId="urn:microsoft.com/office/officeart/2005/8/layout/radial6"/>
    <dgm:cxn modelId="{5DFBE1AD-696A-4C08-914D-78CAF84AB78F}" type="presOf" srcId="{51968F20-14CB-4540-85EC-27BDC57FFA13}" destId="{FE10926C-AF91-4745-8A52-4DD065AA3082}" srcOrd="0" destOrd="0" presId="urn:microsoft.com/office/officeart/2005/8/layout/radial6"/>
    <dgm:cxn modelId="{97835EC2-719E-4D56-A23F-5B31E15B1E34}" type="presOf" srcId="{E0607C73-7899-44CA-A07C-385035D0916B}" destId="{4D8890C3-02EE-4BE9-BF86-0B8EC413526F}" srcOrd="0" destOrd="0" presId="urn:microsoft.com/office/officeart/2005/8/layout/radial6"/>
    <dgm:cxn modelId="{FC32BED4-0252-40DB-8F59-0A124F8B1568}" type="presOf" srcId="{1231B9E3-5B05-4659-B27F-1D8B414EA92F}" destId="{40565A28-A912-41AB-95C0-FD52E63990F0}" srcOrd="0" destOrd="0" presId="urn:microsoft.com/office/officeart/2005/8/layout/radial6"/>
    <dgm:cxn modelId="{4D0B4F7A-0DBA-4D34-918B-7F68D8D7E199}" type="presParOf" srcId="{40565A28-A912-41AB-95C0-FD52E63990F0}" destId="{A466DBB2-A4DD-42B3-AF65-AB2C22D41022}" srcOrd="0" destOrd="0" presId="urn:microsoft.com/office/officeart/2005/8/layout/radial6"/>
    <dgm:cxn modelId="{DCC1EA90-04BE-4F55-8875-5A884D7D6FE6}" type="presParOf" srcId="{40565A28-A912-41AB-95C0-FD52E63990F0}" destId="{F5BF89BB-2A15-41C2-97DE-E02E7FB880B8}" srcOrd="1" destOrd="0" presId="urn:microsoft.com/office/officeart/2005/8/layout/radial6"/>
    <dgm:cxn modelId="{71A159FA-B64C-4CD1-A6A1-5D419C2DD1CD}" type="presParOf" srcId="{40565A28-A912-41AB-95C0-FD52E63990F0}" destId="{605B31D0-4BA2-49CC-B60C-C49028B756D0}" srcOrd="2" destOrd="0" presId="urn:microsoft.com/office/officeart/2005/8/layout/radial6"/>
    <dgm:cxn modelId="{79A41B99-0284-44DD-8161-1DE06515F135}" type="presParOf" srcId="{40565A28-A912-41AB-95C0-FD52E63990F0}" destId="{38080590-78A7-4901-BCBB-9D6FE2ED0A6B}" srcOrd="3" destOrd="0" presId="urn:microsoft.com/office/officeart/2005/8/layout/radial6"/>
    <dgm:cxn modelId="{24C1A19B-01FB-4D8C-B8E9-402397749D6D}" type="presParOf" srcId="{40565A28-A912-41AB-95C0-FD52E63990F0}" destId="{4D8890C3-02EE-4BE9-BF86-0B8EC413526F}" srcOrd="4" destOrd="0" presId="urn:microsoft.com/office/officeart/2005/8/layout/radial6"/>
    <dgm:cxn modelId="{AAACF005-781C-4C18-B6C7-A183C84B9C9B}" type="presParOf" srcId="{40565A28-A912-41AB-95C0-FD52E63990F0}" destId="{8D14FFD9-5C16-4343-A336-8FEDF93808E1}" srcOrd="5" destOrd="0" presId="urn:microsoft.com/office/officeart/2005/8/layout/radial6"/>
    <dgm:cxn modelId="{6617211A-162D-47C3-BBC8-D9AE6AA48B32}" type="presParOf" srcId="{40565A28-A912-41AB-95C0-FD52E63990F0}" destId="{FE10926C-AF91-4745-8A52-4DD065AA3082}" srcOrd="6" destOrd="0" presId="urn:microsoft.com/office/officeart/2005/8/layout/radial6"/>
    <dgm:cxn modelId="{15B9AF65-7924-4DAE-B437-544FB79C54D5}" type="presParOf" srcId="{40565A28-A912-41AB-95C0-FD52E63990F0}" destId="{8254C0F8-A38C-44E6-B8D9-B254C0FBF769}" srcOrd="7" destOrd="0" presId="urn:microsoft.com/office/officeart/2005/8/layout/radial6"/>
    <dgm:cxn modelId="{805ACD67-E272-412B-8689-16BB868E72D2}" type="presParOf" srcId="{40565A28-A912-41AB-95C0-FD52E63990F0}" destId="{229B47DE-39F2-4095-BBA1-0123C1EB17EE}" srcOrd="8" destOrd="0" presId="urn:microsoft.com/office/officeart/2005/8/layout/radial6"/>
    <dgm:cxn modelId="{B618399F-1B71-4E42-8D3A-A40CAF86A1E7}" type="presParOf" srcId="{40565A28-A912-41AB-95C0-FD52E63990F0}" destId="{B7535A43-1861-4CD5-BC4B-882960DFB60B}" srcOrd="9" destOrd="0" presId="urn:microsoft.com/office/officeart/2005/8/layout/radial6"/>
    <dgm:cxn modelId="{3EBCCDFE-E62E-4A22-BFBE-B0A865DE5329}" type="presParOf" srcId="{40565A28-A912-41AB-95C0-FD52E63990F0}" destId="{0BFD7FD1-4449-4E81-8AF8-4230AD8F3CF7}" srcOrd="10" destOrd="0" presId="urn:microsoft.com/office/officeart/2005/8/layout/radial6"/>
    <dgm:cxn modelId="{0661E793-159D-4155-B4CC-7EE178607AA3}" type="presParOf" srcId="{40565A28-A912-41AB-95C0-FD52E63990F0}" destId="{0DBA2777-BD2F-495D-B150-75DDF7616DD2}" srcOrd="11" destOrd="0" presId="urn:microsoft.com/office/officeart/2005/8/layout/radial6"/>
    <dgm:cxn modelId="{23189EE8-663B-4264-86CF-AEDF49924955}" type="presParOf" srcId="{40565A28-A912-41AB-95C0-FD52E63990F0}" destId="{0F478AD9-1BF3-46A7-803D-EDE0F8103FC9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2D985F-4B93-487F-935F-9768904D88AA}">
      <dsp:nvSpPr>
        <dsp:cNvPr id="0" name=""/>
        <dsp:cNvSpPr/>
      </dsp:nvSpPr>
      <dsp:spPr>
        <a:xfrm>
          <a:off x="7202839" y="3310990"/>
          <a:ext cx="353643" cy="3801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6821" y="0"/>
              </a:lnTo>
              <a:lnTo>
                <a:pt x="176821" y="380166"/>
              </a:lnTo>
              <a:lnTo>
                <a:pt x="353643" y="38016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F8D4D4-8BD2-44E1-B378-EBCFE3116CAA}">
      <dsp:nvSpPr>
        <dsp:cNvPr id="0" name=""/>
        <dsp:cNvSpPr/>
      </dsp:nvSpPr>
      <dsp:spPr>
        <a:xfrm>
          <a:off x="7202839" y="2930823"/>
          <a:ext cx="353643" cy="380166"/>
        </a:xfrm>
        <a:custGeom>
          <a:avLst/>
          <a:gdLst/>
          <a:ahLst/>
          <a:cxnLst/>
          <a:rect l="0" t="0" r="0" b="0"/>
          <a:pathLst>
            <a:path>
              <a:moveTo>
                <a:pt x="0" y="380166"/>
              </a:moveTo>
              <a:lnTo>
                <a:pt x="176821" y="380166"/>
              </a:lnTo>
              <a:lnTo>
                <a:pt x="176821" y="0"/>
              </a:lnTo>
              <a:lnTo>
                <a:pt x="353643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910928-7BBB-46B9-B8E3-3DBF2F93047A}">
      <dsp:nvSpPr>
        <dsp:cNvPr id="0" name=""/>
        <dsp:cNvSpPr/>
      </dsp:nvSpPr>
      <dsp:spPr>
        <a:xfrm>
          <a:off x="5080978" y="2550656"/>
          <a:ext cx="353643" cy="7603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6821" y="0"/>
              </a:lnTo>
              <a:lnTo>
                <a:pt x="176821" y="760333"/>
              </a:lnTo>
              <a:lnTo>
                <a:pt x="353643" y="76033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F0ADA3-16B6-474A-9E5C-B193AC23A8C1}">
      <dsp:nvSpPr>
        <dsp:cNvPr id="0" name=""/>
        <dsp:cNvSpPr/>
      </dsp:nvSpPr>
      <dsp:spPr>
        <a:xfrm>
          <a:off x="5080978" y="2504936"/>
          <a:ext cx="35364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53643" y="4572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4D4527-3C0E-4AC1-A98B-525DAA45A6E9}">
      <dsp:nvSpPr>
        <dsp:cNvPr id="0" name=""/>
        <dsp:cNvSpPr/>
      </dsp:nvSpPr>
      <dsp:spPr>
        <a:xfrm>
          <a:off x="5080978" y="1790323"/>
          <a:ext cx="353643" cy="760333"/>
        </a:xfrm>
        <a:custGeom>
          <a:avLst/>
          <a:gdLst/>
          <a:ahLst/>
          <a:cxnLst/>
          <a:rect l="0" t="0" r="0" b="0"/>
          <a:pathLst>
            <a:path>
              <a:moveTo>
                <a:pt x="0" y="760333"/>
              </a:moveTo>
              <a:lnTo>
                <a:pt x="176821" y="760333"/>
              </a:lnTo>
              <a:lnTo>
                <a:pt x="176821" y="0"/>
              </a:lnTo>
              <a:lnTo>
                <a:pt x="353643" y="0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2383B8-D7D4-4DC0-A150-E83822D24179}">
      <dsp:nvSpPr>
        <dsp:cNvPr id="0" name=""/>
        <dsp:cNvSpPr/>
      </dsp:nvSpPr>
      <dsp:spPr>
        <a:xfrm>
          <a:off x="2959117" y="1600239"/>
          <a:ext cx="353643" cy="950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6821" y="0"/>
              </a:lnTo>
              <a:lnTo>
                <a:pt x="176821" y="950416"/>
              </a:lnTo>
              <a:lnTo>
                <a:pt x="353643" y="950416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300CC6-913A-4AC4-A481-58C72FA90690}">
      <dsp:nvSpPr>
        <dsp:cNvPr id="0" name=""/>
        <dsp:cNvSpPr/>
      </dsp:nvSpPr>
      <dsp:spPr>
        <a:xfrm>
          <a:off x="5080978" y="649822"/>
          <a:ext cx="353643" cy="3801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6821" y="0"/>
              </a:lnTo>
              <a:lnTo>
                <a:pt x="176821" y="380166"/>
              </a:lnTo>
              <a:lnTo>
                <a:pt x="353643" y="38016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697D12-3BD7-438D-9F15-24413B844181}">
      <dsp:nvSpPr>
        <dsp:cNvPr id="0" name=""/>
        <dsp:cNvSpPr/>
      </dsp:nvSpPr>
      <dsp:spPr>
        <a:xfrm>
          <a:off x="5080978" y="269655"/>
          <a:ext cx="353643" cy="380166"/>
        </a:xfrm>
        <a:custGeom>
          <a:avLst/>
          <a:gdLst/>
          <a:ahLst/>
          <a:cxnLst/>
          <a:rect l="0" t="0" r="0" b="0"/>
          <a:pathLst>
            <a:path>
              <a:moveTo>
                <a:pt x="0" y="380166"/>
              </a:moveTo>
              <a:lnTo>
                <a:pt x="176821" y="380166"/>
              </a:lnTo>
              <a:lnTo>
                <a:pt x="176821" y="0"/>
              </a:lnTo>
              <a:lnTo>
                <a:pt x="353643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B3E4B-9DF1-41C2-B537-8771A225FF51}">
      <dsp:nvSpPr>
        <dsp:cNvPr id="0" name=""/>
        <dsp:cNvSpPr/>
      </dsp:nvSpPr>
      <dsp:spPr>
        <a:xfrm>
          <a:off x="2959117" y="649822"/>
          <a:ext cx="353643" cy="950416"/>
        </a:xfrm>
        <a:custGeom>
          <a:avLst/>
          <a:gdLst/>
          <a:ahLst/>
          <a:cxnLst/>
          <a:rect l="0" t="0" r="0" b="0"/>
          <a:pathLst>
            <a:path>
              <a:moveTo>
                <a:pt x="0" y="950416"/>
              </a:moveTo>
              <a:lnTo>
                <a:pt x="176821" y="950416"/>
              </a:lnTo>
              <a:lnTo>
                <a:pt x="176821" y="0"/>
              </a:lnTo>
              <a:lnTo>
                <a:pt x="353643" y="0"/>
              </a:lnTo>
            </a:path>
          </a:pathLst>
        </a:custGeom>
        <a:noFill/>
        <a:ln w="12700" cap="flat" cmpd="sng" algn="ctr">
          <a:solidFill>
            <a:schemeClr val="accent3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A167E2-E1AF-4D5E-9C92-994B1DE28A97}">
      <dsp:nvSpPr>
        <dsp:cNvPr id="0" name=""/>
        <dsp:cNvSpPr/>
      </dsp:nvSpPr>
      <dsp:spPr>
        <a:xfrm>
          <a:off x="1190899" y="1330796"/>
          <a:ext cx="1768217" cy="53888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36576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Presentation</a:t>
          </a:r>
          <a:br>
            <a:rPr lang="en-US" sz="1800" kern="1200" dirty="0">
              <a:solidFill>
                <a:schemeClr val="tx1"/>
              </a:solidFill>
              <a:latin typeface="+mj-lt"/>
            </a:rPr>
          </a:br>
          <a:br>
            <a:rPr lang="en-US" sz="1800" kern="1200" dirty="0">
              <a:solidFill>
                <a:schemeClr val="tx1"/>
              </a:solidFill>
              <a:latin typeface="+mj-lt"/>
            </a:rPr>
          </a:b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1190899" y="1330796"/>
        <a:ext cx="1768217" cy="538885"/>
      </dsp:txXfrm>
    </dsp:sp>
    <dsp:sp modelId="{C154D395-FDEC-442D-B1F2-E2C2BC8DA9E8}">
      <dsp:nvSpPr>
        <dsp:cNvPr id="0" name=""/>
        <dsp:cNvSpPr/>
      </dsp:nvSpPr>
      <dsp:spPr>
        <a:xfrm>
          <a:off x="3312760" y="380169"/>
          <a:ext cx="1768217" cy="539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Business Overview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3312760" y="380169"/>
        <a:ext cx="1768217" cy="539306"/>
      </dsp:txXfrm>
    </dsp:sp>
    <dsp:sp modelId="{52960E96-B766-4CCB-B371-4F2A4432E9B2}">
      <dsp:nvSpPr>
        <dsp:cNvPr id="0" name=""/>
        <dsp:cNvSpPr/>
      </dsp:nvSpPr>
      <dsp:spPr>
        <a:xfrm>
          <a:off x="5434621" y="2"/>
          <a:ext cx="1768217" cy="539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Questions and Insights </a:t>
          </a:r>
          <a:endParaRPr lang="en-US" sz="1200" kern="1200" dirty="0">
            <a:solidFill>
              <a:schemeClr val="tx1"/>
            </a:solidFill>
            <a:latin typeface="+mn-lt"/>
          </a:endParaRPr>
        </a:p>
      </dsp:txBody>
      <dsp:txXfrm>
        <a:off x="5434621" y="2"/>
        <a:ext cx="1768217" cy="539306"/>
      </dsp:txXfrm>
    </dsp:sp>
    <dsp:sp modelId="{61718192-097D-4C7D-A44A-D7DDBB8D1578}">
      <dsp:nvSpPr>
        <dsp:cNvPr id="0" name=""/>
        <dsp:cNvSpPr/>
      </dsp:nvSpPr>
      <dsp:spPr>
        <a:xfrm>
          <a:off x="5434621" y="760336"/>
          <a:ext cx="1768217" cy="539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  <a:latin typeface="+mj-lt"/>
            </a:rPr>
            <a:t>Business decisions</a:t>
          </a:r>
          <a:endParaRPr lang="en-US" sz="1600" kern="1200" dirty="0"/>
        </a:p>
      </dsp:txBody>
      <dsp:txXfrm>
        <a:off x="5434621" y="760336"/>
        <a:ext cx="1768217" cy="539306"/>
      </dsp:txXfrm>
    </dsp:sp>
    <dsp:sp modelId="{A6FFE2CA-344D-4D7D-8DAD-38B53049765C}">
      <dsp:nvSpPr>
        <dsp:cNvPr id="0" name=""/>
        <dsp:cNvSpPr/>
      </dsp:nvSpPr>
      <dsp:spPr>
        <a:xfrm>
          <a:off x="3312760" y="2281003"/>
          <a:ext cx="1768217" cy="539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Technical </a:t>
          </a:r>
          <a:r>
            <a:rPr lang="en-US" sz="1800" kern="1200" dirty="0" err="1">
              <a:solidFill>
                <a:schemeClr val="tx1"/>
              </a:solidFill>
              <a:latin typeface="+mj-lt"/>
            </a:rPr>
            <a:t>Overwie</a:t>
          </a:r>
          <a:endParaRPr lang="en-US" sz="1800" kern="1200" dirty="0">
            <a:solidFill>
              <a:schemeClr val="tx1"/>
            </a:solidFill>
            <a:latin typeface="+mj-lt"/>
          </a:endParaRPr>
        </a:p>
      </dsp:txBody>
      <dsp:txXfrm>
        <a:off x="3312760" y="2281003"/>
        <a:ext cx="1768217" cy="539306"/>
      </dsp:txXfrm>
    </dsp:sp>
    <dsp:sp modelId="{FB414043-D8B7-41A5-B9C9-506D3882DA98}">
      <dsp:nvSpPr>
        <dsp:cNvPr id="0" name=""/>
        <dsp:cNvSpPr/>
      </dsp:nvSpPr>
      <dsp:spPr>
        <a:xfrm>
          <a:off x="5434621" y="1520669"/>
          <a:ext cx="1768217" cy="539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Data Preprocessing</a:t>
          </a:r>
        </a:p>
      </dsp:txBody>
      <dsp:txXfrm>
        <a:off x="5434621" y="1520669"/>
        <a:ext cx="1768217" cy="539306"/>
      </dsp:txXfrm>
    </dsp:sp>
    <dsp:sp modelId="{3355BB2A-20DA-4DF2-AEDB-49BF3F4FEBD2}">
      <dsp:nvSpPr>
        <dsp:cNvPr id="0" name=""/>
        <dsp:cNvSpPr/>
      </dsp:nvSpPr>
      <dsp:spPr>
        <a:xfrm>
          <a:off x="5434621" y="2281003"/>
          <a:ext cx="1768217" cy="539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Feature Extraction</a:t>
          </a:r>
        </a:p>
      </dsp:txBody>
      <dsp:txXfrm>
        <a:off x="5434621" y="2281003"/>
        <a:ext cx="1768217" cy="539306"/>
      </dsp:txXfrm>
    </dsp:sp>
    <dsp:sp modelId="{D19E4DD0-6747-405A-B2A4-1FDA8205A62E}">
      <dsp:nvSpPr>
        <dsp:cNvPr id="0" name=""/>
        <dsp:cNvSpPr/>
      </dsp:nvSpPr>
      <dsp:spPr>
        <a:xfrm>
          <a:off x="5434621" y="3041337"/>
          <a:ext cx="1768217" cy="539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Classifiers</a:t>
          </a:r>
        </a:p>
      </dsp:txBody>
      <dsp:txXfrm>
        <a:off x="5434621" y="3041337"/>
        <a:ext cx="1768217" cy="539306"/>
      </dsp:txXfrm>
    </dsp:sp>
    <dsp:sp modelId="{4DEBFB8A-B732-4CD6-9130-AF877D985740}">
      <dsp:nvSpPr>
        <dsp:cNvPr id="0" name=""/>
        <dsp:cNvSpPr/>
      </dsp:nvSpPr>
      <dsp:spPr>
        <a:xfrm>
          <a:off x="7556482" y="2661170"/>
          <a:ext cx="1768217" cy="539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>
              <a:solidFill>
                <a:schemeClr val="tx1"/>
              </a:solidFill>
              <a:latin typeface="+mj-lt"/>
            </a:rPr>
            <a:t>Mllib</a:t>
          </a:r>
          <a:r>
            <a:rPr lang="en-US" sz="1800" kern="1200" dirty="0">
              <a:solidFill>
                <a:schemeClr val="tx1"/>
              </a:solidFill>
              <a:latin typeface="+mj-lt"/>
            </a:rPr>
            <a:t> Approach</a:t>
          </a:r>
        </a:p>
      </dsp:txBody>
      <dsp:txXfrm>
        <a:off x="7556482" y="2661170"/>
        <a:ext cx="1768217" cy="539306"/>
      </dsp:txXfrm>
    </dsp:sp>
    <dsp:sp modelId="{B261700C-E4B7-4144-880A-5A95B3E30646}">
      <dsp:nvSpPr>
        <dsp:cNvPr id="0" name=""/>
        <dsp:cNvSpPr/>
      </dsp:nvSpPr>
      <dsp:spPr>
        <a:xfrm>
          <a:off x="7556482" y="3421503"/>
          <a:ext cx="1768217" cy="53930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  <a:latin typeface="+mj-lt"/>
            </a:rPr>
            <a:t>Map-Reduce Approach</a:t>
          </a:r>
        </a:p>
      </dsp:txBody>
      <dsp:txXfrm>
        <a:off x="7556482" y="3421503"/>
        <a:ext cx="1768217" cy="5393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478AD9-1BF3-46A7-803D-EDE0F8103FC9}">
      <dsp:nvSpPr>
        <dsp:cNvPr id="0" name=""/>
        <dsp:cNvSpPr/>
      </dsp:nvSpPr>
      <dsp:spPr>
        <a:xfrm>
          <a:off x="941613" y="480510"/>
          <a:ext cx="3211946" cy="3211946"/>
        </a:xfrm>
        <a:prstGeom prst="blockArc">
          <a:avLst>
            <a:gd name="adj1" fmla="val 10800000"/>
            <a:gd name="adj2" fmla="val 16200000"/>
            <a:gd name="adj3" fmla="val 4638"/>
          </a:avLst>
        </a:prstGeom>
        <a:gradFill rotWithShape="0">
          <a:gsLst>
            <a:gs pos="0">
              <a:schemeClr val="accent4">
                <a:shade val="90000"/>
                <a:hueOff val="-92112"/>
                <a:satOff val="3163"/>
                <a:lumOff val="139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90000"/>
                <a:hueOff val="-92112"/>
                <a:satOff val="3163"/>
                <a:lumOff val="139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90000"/>
                <a:hueOff val="-92112"/>
                <a:satOff val="3163"/>
                <a:lumOff val="139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7535A43-1861-4CD5-BC4B-882960DFB60B}">
      <dsp:nvSpPr>
        <dsp:cNvPr id="0" name=""/>
        <dsp:cNvSpPr/>
      </dsp:nvSpPr>
      <dsp:spPr>
        <a:xfrm>
          <a:off x="941613" y="480510"/>
          <a:ext cx="3211946" cy="3211946"/>
        </a:xfrm>
        <a:prstGeom prst="blockArc">
          <a:avLst>
            <a:gd name="adj1" fmla="val 5400000"/>
            <a:gd name="adj2" fmla="val 10800000"/>
            <a:gd name="adj3" fmla="val 4638"/>
          </a:avLst>
        </a:prstGeom>
        <a:gradFill rotWithShape="0">
          <a:gsLst>
            <a:gs pos="0">
              <a:schemeClr val="accent4">
                <a:shade val="90000"/>
                <a:hueOff val="-61408"/>
                <a:satOff val="2109"/>
                <a:lumOff val="9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90000"/>
                <a:hueOff val="-61408"/>
                <a:satOff val="2109"/>
                <a:lumOff val="9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90000"/>
                <a:hueOff val="-61408"/>
                <a:satOff val="2109"/>
                <a:lumOff val="9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E10926C-AF91-4745-8A52-4DD065AA3082}">
      <dsp:nvSpPr>
        <dsp:cNvPr id="0" name=""/>
        <dsp:cNvSpPr/>
      </dsp:nvSpPr>
      <dsp:spPr>
        <a:xfrm>
          <a:off x="941613" y="480510"/>
          <a:ext cx="3211946" cy="3211946"/>
        </a:xfrm>
        <a:prstGeom prst="blockArc">
          <a:avLst>
            <a:gd name="adj1" fmla="val 0"/>
            <a:gd name="adj2" fmla="val 5400000"/>
            <a:gd name="adj3" fmla="val 4638"/>
          </a:avLst>
        </a:prstGeom>
        <a:gradFill rotWithShape="0">
          <a:gsLst>
            <a:gs pos="0">
              <a:schemeClr val="accent4">
                <a:shade val="90000"/>
                <a:hueOff val="-30704"/>
                <a:satOff val="1054"/>
                <a:lumOff val="465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90000"/>
                <a:hueOff val="-30704"/>
                <a:satOff val="1054"/>
                <a:lumOff val="465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90000"/>
                <a:hueOff val="-30704"/>
                <a:satOff val="1054"/>
                <a:lumOff val="465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8080590-78A7-4901-BCBB-9D6FE2ED0A6B}">
      <dsp:nvSpPr>
        <dsp:cNvPr id="0" name=""/>
        <dsp:cNvSpPr/>
      </dsp:nvSpPr>
      <dsp:spPr>
        <a:xfrm>
          <a:off x="941613" y="480510"/>
          <a:ext cx="3211946" cy="3211946"/>
        </a:xfrm>
        <a:prstGeom prst="blockArc">
          <a:avLst>
            <a:gd name="adj1" fmla="val 16200000"/>
            <a:gd name="adj2" fmla="val 0"/>
            <a:gd name="adj3" fmla="val 4638"/>
          </a:avLst>
        </a:prstGeom>
        <a:gradFill rotWithShape="0">
          <a:gsLst>
            <a:gs pos="0">
              <a:schemeClr val="accent4">
                <a:shade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466DBB2-A4DD-42B3-AF65-AB2C22D41022}">
      <dsp:nvSpPr>
        <dsp:cNvPr id="0" name=""/>
        <dsp:cNvSpPr/>
      </dsp:nvSpPr>
      <dsp:spPr>
        <a:xfrm>
          <a:off x="1808687" y="1347583"/>
          <a:ext cx="1477799" cy="1477799"/>
        </a:xfrm>
        <a:prstGeom prst="ellipse">
          <a:avLst/>
        </a:prstGeom>
        <a:gradFill rotWithShape="0">
          <a:gsLst>
            <a:gs pos="0">
              <a:schemeClr val="accent4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 err="1"/>
            <a:t>MLlib</a:t>
          </a:r>
          <a:endParaRPr lang="en-US" sz="3200" kern="1200" dirty="0"/>
        </a:p>
      </dsp:txBody>
      <dsp:txXfrm>
        <a:off x="2025106" y="1564002"/>
        <a:ext cx="1044961" cy="1044961"/>
      </dsp:txXfrm>
    </dsp:sp>
    <dsp:sp modelId="{F5BF89BB-2A15-41C2-97DE-E02E7FB880B8}">
      <dsp:nvSpPr>
        <dsp:cNvPr id="0" name=""/>
        <dsp:cNvSpPr/>
      </dsp:nvSpPr>
      <dsp:spPr>
        <a:xfrm>
          <a:off x="2030357" y="520"/>
          <a:ext cx="1034459" cy="1034459"/>
        </a:xfrm>
        <a:prstGeom prst="ellipse">
          <a:avLst/>
        </a:prstGeom>
        <a:gradFill rotWithShape="0">
          <a:gsLst>
            <a:gs pos="0">
              <a:schemeClr val="accent4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Logistic Regression</a:t>
          </a:r>
        </a:p>
      </dsp:txBody>
      <dsp:txXfrm>
        <a:off x="2181850" y="152013"/>
        <a:ext cx="731473" cy="731473"/>
      </dsp:txXfrm>
    </dsp:sp>
    <dsp:sp modelId="{4D8890C3-02EE-4BE9-BF86-0B8EC413526F}">
      <dsp:nvSpPr>
        <dsp:cNvPr id="0" name=""/>
        <dsp:cNvSpPr/>
      </dsp:nvSpPr>
      <dsp:spPr>
        <a:xfrm>
          <a:off x="3599089" y="1569253"/>
          <a:ext cx="1034459" cy="1034459"/>
        </a:xfrm>
        <a:prstGeom prst="ellipse">
          <a:avLst/>
        </a:prstGeom>
        <a:gradFill rotWithShape="0">
          <a:gsLst>
            <a:gs pos="0">
              <a:schemeClr val="accent4">
                <a:shade val="80000"/>
                <a:hueOff val="-30660"/>
                <a:satOff val="3021"/>
                <a:lumOff val="582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80000"/>
                <a:hueOff val="-30660"/>
                <a:satOff val="3021"/>
                <a:lumOff val="582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80000"/>
                <a:hueOff val="-30660"/>
                <a:satOff val="3021"/>
                <a:lumOff val="582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Decision Tree</a:t>
          </a:r>
        </a:p>
      </dsp:txBody>
      <dsp:txXfrm>
        <a:off x="3750582" y="1720746"/>
        <a:ext cx="731473" cy="731473"/>
      </dsp:txXfrm>
    </dsp:sp>
    <dsp:sp modelId="{8254C0F8-A38C-44E6-B8D9-B254C0FBF769}">
      <dsp:nvSpPr>
        <dsp:cNvPr id="0" name=""/>
        <dsp:cNvSpPr/>
      </dsp:nvSpPr>
      <dsp:spPr>
        <a:xfrm>
          <a:off x="2030357" y="3137986"/>
          <a:ext cx="1034459" cy="1034459"/>
        </a:xfrm>
        <a:prstGeom prst="ellipse">
          <a:avLst/>
        </a:prstGeom>
        <a:gradFill rotWithShape="0">
          <a:gsLst>
            <a:gs pos="0">
              <a:schemeClr val="accent4">
                <a:shade val="80000"/>
                <a:hueOff val="-61319"/>
                <a:satOff val="6043"/>
                <a:lumOff val="1165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80000"/>
                <a:hueOff val="-61319"/>
                <a:satOff val="6043"/>
                <a:lumOff val="1165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80000"/>
                <a:hueOff val="-61319"/>
                <a:satOff val="6043"/>
                <a:lumOff val="1165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Random Forest </a:t>
          </a:r>
        </a:p>
      </dsp:txBody>
      <dsp:txXfrm>
        <a:off x="2181850" y="3289479"/>
        <a:ext cx="731473" cy="731473"/>
      </dsp:txXfrm>
    </dsp:sp>
    <dsp:sp modelId="{0BFD7FD1-4449-4E81-8AF8-4230AD8F3CF7}">
      <dsp:nvSpPr>
        <dsp:cNvPr id="0" name=""/>
        <dsp:cNvSpPr/>
      </dsp:nvSpPr>
      <dsp:spPr>
        <a:xfrm>
          <a:off x="461624" y="1569253"/>
          <a:ext cx="1034459" cy="1034459"/>
        </a:xfrm>
        <a:prstGeom prst="ellipse">
          <a:avLst/>
        </a:prstGeom>
        <a:gradFill rotWithShape="0">
          <a:gsLst>
            <a:gs pos="0">
              <a:schemeClr val="accent4">
                <a:shade val="80000"/>
                <a:hueOff val="-91979"/>
                <a:satOff val="9064"/>
                <a:lumOff val="1747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shade val="80000"/>
                <a:hueOff val="-91979"/>
                <a:satOff val="9064"/>
                <a:lumOff val="1747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shade val="80000"/>
                <a:hueOff val="-91979"/>
                <a:satOff val="9064"/>
                <a:lumOff val="1747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Naïve Bayes</a:t>
          </a:r>
        </a:p>
      </dsp:txBody>
      <dsp:txXfrm>
        <a:off x="613117" y="1720746"/>
        <a:ext cx="731473" cy="7314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5/14/2023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237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>
            <a:normAutofit/>
          </a:bodyPr>
          <a:lstStyle/>
          <a:p>
            <a:r>
              <a:rPr lang="en-US" dirty="0"/>
              <a:t>Petfinder </a:t>
            </a:r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5"/>
            <a:ext cx="4283780" cy="916419"/>
          </a:xfrm>
        </p:spPr>
        <p:txBody>
          <a:bodyPr>
            <a:normAutofit/>
          </a:bodyPr>
          <a:lstStyle/>
          <a:p>
            <a:r>
              <a:rPr lang="en-US" dirty="0"/>
              <a:t>If homes can be found for them, many precious lives can be saved — and more happy families created.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Information about COVID-19, Pets, and Other Animals | Healthy Pets, Healthy  People | CDC">
            <a:extLst>
              <a:ext uri="{FF2B5EF4-FFF2-40B4-BE49-F238E27FC236}">
                <a16:creationId xmlns:a16="http://schemas.microsoft.com/office/drawing/2014/main" id="{EF1ADDF4-0B7C-7D6E-CEFF-1898DF34C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4290" y="2455842"/>
            <a:ext cx="5215826" cy="174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Dogs vs Cats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Is there a difference in adoption speed whether the pet is vaccinated or not?</a:t>
            </a:r>
            <a:b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</a:br>
            <a:b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</a:rPr>
            </a:br>
            <a: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  <a:sym typeface="Wingdings" panose="05000000000000000000" pitchFamily="2" charset="2"/>
              </a:rPr>
              <a:t> </a:t>
            </a: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Although most of the pets are dewormed, also they are the most adopted.</a:t>
            </a: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B27503-1345-A258-E690-5A4954EF5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758" y="2101406"/>
            <a:ext cx="6126830" cy="3039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4958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dirty="0"/>
              <a:t>As a final question, we wanted to get the top pet rescuers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Get the top 2 rescuers' IDs using </a:t>
            </a:r>
            <a:r>
              <a:rPr lang="en-US" sz="1800" b="1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map-reduce</a:t>
            </a: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 to give them special rewards</a:t>
            </a:r>
            <a:endParaRPr 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88A5765D-94A1-6323-E5F0-5077A98A6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840" y="1909541"/>
            <a:ext cx="5807972" cy="4532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6642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plant next to a couch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EF02964-6708-42E7-9841-A3E40E24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135" y="556054"/>
            <a:ext cx="11335265" cy="5158946"/>
          </a:xfrm>
        </p:spPr>
        <p:txBody>
          <a:bodyPr/>
          <a:lstStyle/>
          <a:p>
            <a:r>
              <a:rPr lang="en-US" dirty="0"/>
              <a:t>Business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8B68F-CCA9-4C91-85AC-597D8C51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1655"/>
            <a:ext cx="10515600" cy="3638885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From the previously extracted insights, we concluded the following should be done: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Increase the marketing for Dogs over cats to increase their adoption rates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There are special types of treatments that can be given to pets to increase their fur length (fluffier….faster adoption)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Reduce the adoption fee on every pet when it’s older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Deworm and vaccinate each pet before making it available for adoption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a wall clock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>
            <a:normAutofit/>
          </a:bodyPr>
          <a:lstStyle/>
          <a:p>
            <a:r>
              <a:rPr lang="en-US" dirty="0"/>
              <a:t>Technical overview</a:t>
            </a:r>
          </a:p>
        </p:txBody>
      </p:sp>
      <p:pic>
        <p:nvPicPr>
          <p:cNvPr id="12" name="Picture Placeholder 11" descr="Photo of woman on a laptop&#10;">
            <a:extLst>
              <a:ext uri="{FF2B5EF4-FFF2-40B4-BE49-F238E27FC236}">
                <a16:creationId xmlns:a16="http://schemas.microsoft.com/office/drawing/2014/main" id="{FF6FCE34-3B74-4337-ACAE-B16A2A0AECF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000" y="777240"/>
            <a:ext cx="8229600" cy="5303520"/>
          </a:xfrm>
        </p:spPr>
      </p:pic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768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Project Pipeline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43687" y="2515541"/>
            <a:ext cx="1804028" cy="641868"/>
          </a:xfrm>
        </p:spPr>
        <p:txBody>
          <a:bodyPr tIns="164592" anchor="t" anchorCtr="0"/>
          <a:lstStyle/>
          <a:p>
            <a:r>
              <a:rPr lang="en-ZA" dirty="0"/>
              <a:t>Data Cleaning and Pre-processing</a:t>
            </a:r>
          </a:p>
        </p:txBody>
      </p:sp>
      <p:sp>
        <p:nvSpPr>
          <p:cNvPr id="38" name="Text Placeholder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3073184" y="2509832"/>
            <a:ext cx="1804028" cy="640080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Feature Extraction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6207013" y="2550571"/>
            <a:ext cx="1804028" cy="640080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Models Training</a:t>
            </a:r>
          </a:p>
        </p:txBody>
      </p:sp>
      <p:sp>
        <p:nvSpPr>
          <p:cNvPr id="40" name="Text Placeholder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650073" y="4644115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cs typeface="Calibri Light"/>
              </a:rPr>
              <a:t>Extracting Visualizations</a:t>
            </a:r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7844878" y="4610873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Models’ Evaluation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14</a:t>
            </a:fld>
            <a:endParaRPr lang="en-ZA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03951" y="3233331"/>
            <a:ext cx="0" cy="547437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564473" y="4049756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C7718B4-BDDD-4E7F-8025-DA784394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3214" y="38311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2DA2A55-B0D6-4B1D-A93C-3A1562BF2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8099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6A929DC-02F2-4ADC-A93C-872A1F606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987584" y="3190651"/>
            <a:ext cx="0" cy="547437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79E87B4-E615-4E74-83CB-FA07C6306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63451" y="3203570"/>
            <a:ext cx="0" cy="547437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D3AC483-D528-4789-BAA6-00F430B1C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8723948" y="4016512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F7EB24E-B757-4107-BD08-E192A7E5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28736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C24FC24-0FBE-418C-AB4F-A3C24E34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774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163B222-80FB-4614-AF82-0690E0A2F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0890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6AA3D9-0ADE-4E81-9DFD-093BF32D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640" y="3786462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9" name="Text Placeholder 31">
            <a:extLst>
              <a:ext uri="{FF2B5EF4-FFF2-40B4-BE49-F238E27FC236}">
                <a16:creationId xmlns:a16="http://schemas.microsoft.com/office/drawing/2014/main" id="{DF9DACA4-BAA3-0AB7-A368-34AF9CC9B421}"/>
              </a:ext>
            </a:extLst>
          </p:cNvPr>
          <p:cNvSpPr txBox="1">
            <a:spLocks/>
          </p:cNvSpPr>
          <p:nvPr/>
        </p:nvSpPr>
        <p:spPr>
          <a:xfrm>
            <a:off x="4265141" y="4644115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Applying PCA</a:t>
            </a:r>
          </a:p>
        </p:txBody>
      </p: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6A672F2B-CC72-7E65-DEE9-82D13AFA90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5144211" y="4049754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25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4425" y="1723704"/>
            <a:ext cx="11461843" cy="1227314"/>
          </a:xfrm>
        </p:spPr>
        <p:txBody>
          <a:bodyPr/>
          <a:lstStyle/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Split the data into train, and test datasets (80 20)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Classes need to be balanced (class 0 has a very low count with the perspective of other classes). So, we used the </a:t>
            </a:r>
            <a:r>
              <a:rPr lang="en-US" sz="1800" b="0" i="0" u="none" strike="noStrike" dirty="0" err="1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RandomOverSampling</a:t>
            </a: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 method to deal with class imbalance.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0C47699A-358B-82BC-D96D-732C295E0F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" r="75457" b="74969"/>
          <a:stretch/>
        </p:blipFill>
        <p:spPr bwMode="auto">
          <a:xfrm>
            <a:off x="234425" y="3217141"/>
            <a:ext cx="3756114" cy="287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4F71D1D3-42EB-BF7C-036A-ABC8315206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73743" b="75291"/>
          <a:stretch/>
        </p:blipFill>
        <p:spPr bwMode="auto">
          <a:xfrm>
            <a:off x="7625190" y="3217141"/>
            <a:ext cx="4071078" cy="2873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6170A8-197B-4197-7AF5-B1EEC84B737E}"/>
              </a:ext>
            </a:extLst>
          </p:cNvPr>
          <p:cNvSpPr txBox="1"/>
          <p:nvPr/>
        </p:nvSpPr>
        <p:spPr>
          <a:xfrm>
            <a:off x="1436914" y="2847809"/>
            <a:ext cx="1805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Before Balancing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A08370-AE4A-2E58-E2E2-667A05BA4C2E}"/>
              </a:ext>
            </a:extLst>
          </p:cNvPr>
          <p:cNvSpPr txBox="1"/>
          <p:nvPr/>
        </p:nvSpPr>
        <p:spPr>
          <a:xfrm>
            <a:off x="8949465" y="2766352"/>
            <a:ext cx="16916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Balancing</a:t>
            </a:r>
          </a:p>
        </p:txBody>
      </p:sp>
    </p:spTree>
    <p:extLst>
      <p:ext uri="{BB962C8B-B14F-4D97-AF65-F5344CB8AC3E}">
        <p14:creationId xmlns:p14="http://schemas.microsoft.com/office/powerpoint/2010/main" val="18107841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25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Data Cleaning and Pre-processing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4425" y="1723704"/>
            <a:ext cx="5982307" cy="3406436"/>
          </a:xfrm>
        </p:spPr>
        <p:txBody>
          <a:bodyPr>
            <a:normAutofit/>
          </a:bodyPr>
          <a:lstStyle/>
          <a:p>
            <a:pPr rtl="0" fontAlgn="base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Used boxplot to check for any outlier in all columns to be removed from the dataset or transformed using log transformation techniques to reduce their impact on the model's performance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44B64BAB-6C1A-9243-55B6-23A1AB830B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2983" y="1486053"/>
            <a:ext cx="4790817" cy="4739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6997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25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Extracting Visualizations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4425" y="1723704"/>
            <a:ext cx="6724515" cy="4419316"/>
          </a:xfrm>
        </p:spPr>
        <p:txBody>
          <a:bodyPr>
            <a:normAutofit/>
          </a:bodyPr>
          <a:lstStyle/>
          <a:p>
            <a:pPr rtl="0" fontAlgn="base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We applied multiple visualizations to view the distribution of each category and column in the dataset.</a:t>
            </a:r>
          </a:p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When we received the dataset in the first place, all feature values were encoded ( another file for each feature was provided to explain each code).</a:t>
            </a:r>
            <a:b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</a:b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So, we put extra effort to map the values and make meaningful distributions</a:t>
            </a:r>
          </a:p>
          <a:p>
            <a:pPr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Also, we wanted to split the distributions on each feature between Cats and Dogs to help us in the Extracting insights phase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6DFC35AF-42A0-231C-8ECD-F5DB3B14D5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635" b="36770"/>
          <a:stretch/>
        </p:blipFill>
        <p:spPr bwMode="auto">
          <a:xfrm>
            <a:off x="6958766" y="1723704"/>
            <a:ext cx="4192164" cy="3367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9409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25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Feature Extraction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4425" y="1723704"/>
            <a:ext cx="5459793" cy="2539538"/>
          </a:xfrm>
        </p:spPr>
        <p:txBody>
          <a:bodyPr/>
          <a:lstStyle/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Calculated the correlation between all columns and the target variable after which we selected only the top 3 highest correlated values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Applying these calculations multiple times after the </a:t>
            </a:r>
            <a:r>
              <a:rPr lang="en-US" sz="1800" b="0" i="0" u="none" strike="noStrike" dirty="0" err="1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RandomOverSampling</a:t>
            </a: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 was different whether the Type is more correlated than the </a:t>
            </a:r>
            <a:r>
              <a:rPr lang="en-US" sz="1800" b="0" i="0" u="none" strike="noStrike" dirty="0" err="1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Furlenght</a:t>
            </a:r>
            <a: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</a:rPr>
              <a:t> or vice versa (Type was selected by performing multiple </a:t>
            </a:r>
            <a:r>
              <a:rPr lang="en-US" sz="1800" dirty="0" err="1">
                <a:solidFill>
                  <a:srgbClr val="695D46"/>
                </a:solidFill>
                <a:latin typeface="Open Sans" panose="020B0606030504020204" pitchFamily="34" charset="0"/>
              </a:rPr>
              <a:t>iteratinos</a:t>
            </a:r>
            <a: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</a:rPr>
              <a:t>).</a:t>
            </a:r>
          </a:p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We Selected Age, Breed1, and Type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D3E330D3-6EBB-FE75-8D7A-30BC96C650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307" y="1723704"/>
            <a:ext cx="3811786" cy="4179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93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25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Applying PCA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0005" y="1723704"/>
            <a:ext cx="5468587" cy="1124105"/>
          </a:xfrm>
        </p:spPr>
        <p:txBody>
          <a:bodyPr/>
          <a:lstStyle/>
          <a:p>
            <a:pPr rtl="0" fontAlgn="base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Apply PCA over the most important features and select the top two </a:t>
            </a:r>
            <a:r>
              <a:rPr lang="en-US" sz="1800" b="0" i="0" u="none" strike="noStrike" dirty="0" err="1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pca</a:t>
            </a: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 components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62501706-A39E-85C2-DF16-F181CE752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298" y="2700491"/>
            <a:ext cx="8812480" cy="3050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060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/>
          <a:p>
            <a:r>
              <a:rPr lang="en-US" dirty="0"/>
              <a:t>Our Mission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 PetFinder.my has been Malaysia’s leading animal welfare platform since 2008, with a database of more than 150,000 animals. PetFinder collaborates closely with animal lovers, media, corporations, and global organizations to improve animal welfare.</a:t>
            </a:r>
          </a:p>
          <a:p>
            <a:r>
              <a:rPr lang="en-US" dirty="0"/>
              <a:t>Here we took the next challenge to enhance the platform decisions to increase the adoption speed for every possible Pet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  <p:pic>
        <p:nvPicPr>
          <p:cNvPr id="2050" name="Picture 2" descr="Petfinder">
            <a:extLst>
              <a:ext uri="{FF2B5EF4-FFF2-40B4-BE49-F238E27FC236}">
                <a16:creationId xmlns:a16="http://schemas.microsoft.com/office/drawing/2014/main" id="{A1760723-A347-A8E4-A485-2570A12BC9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368" y="2964491"/>
            <a:ext cx="5340463" cy="929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425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Model Training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4426" y="1723703"/>
            <a:ext cx="7045148" cy="4332713"/>
          </a:xfrm>
        </p:spPr>
        <p:txBody>
          <a:bodyPr>
            <a:noAutofit/>
          </a:bodyPr>
          <a:lstStyle/>
          <a:p>
            <a:pPr rtl="0" fontAlgn="base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The four models are Logistic Regression, Decision Tree, Random Forest, and Naïve Bayes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All of the models are implemented in Python using </a:t>
            </a:r>
            <a:r>
              <a:rPr lang="en-US" sz="1700" b="0" i="0" u="none" strike="noStrike" dirty="0" err="1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pyspark</a:t>
            </a:r>
            <a:r>
              <a:rPr lang="en-US" sz="17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 framework </a:t>
            </a:r>
          </a:p>
          <a:p>
            <a:pPr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Each model is trained three times</a:t>
            </a:r>
          </a:p>
          <a:p>
            <a:pPr marL="742950" lvl="1" indent="-285750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On the features (Type, Age, Breed1) from the training dataset without any preprocessing or balancing for the classes</a:t>
            </a:r>
          </a:p>
          <a:p>
            <a:pPr marL="742950" lvl="1" indent="-285750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On the same set of features (Type, Age, Breed1) but after the preprocessing steps and class balancing that we explained before</a:t>
            </a:r>
          </a:p>
          <a:p>
            <a:pPr marL="742950" lvl="1" indent="-285750" rtl="0" fontAlgn="ba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7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On the training dataset after performing PCA and selecting the highest two components (Naive Bayes was not trained on this)</a:t>
            </a:r>
          </a:p>
          <a:p>
            <a:pPr marL="285750" indent="-285750" fontAlgn="base">
              <a:lnSpc>
                <a:spcPct val="100000"/>
              </a:lnSpc>
              <a:spcBef>
                <a:spcPts val="0"/>
              </a:spcBef>
            </a:pPr>
            <a:r>
              <a:rPr lang="en-US" sz="2100" dirty="0">
                <a:solidFill>
                  <a:srgbClr val="695D46"/>
                </a:solidFill>
                <a:latin typeface="Open Sans" panose="020B0606030504020204" pitchFamily="34" charset="0"/>
              </a:rPr>
              <a:t>Naïve Bayes was both used by </a:t>
            </a:r>
            <a:r>
              <a:rPr lang="en-US" sz="2100" dirty="0" err="1">
                <a:solidFill>
                  <a:srgbClr val="695D46"/>
                </a:solidFill>
                <a:latin typeface="Open Sans" panose="020B0606030504020204" pitchFamily="34" charset="0"/>
              </a:rPr>
              <a:t>MLlib</a:t>
            </a:r>
            <a:r>
              <a:rPr lang="en-US" sz="2100" dirty="0">
                <a:solidFill>
                  <a:srgbClr val="695D46"/>
                </a:solidFill>
                <a:latin typeface="Open Sans" panose="020B0606030504020204" pitchFamily="34" charset="0"/>
              </a:rPr>
              <a:t> and implemented from scratch using map-reduce technique.</a:t>
            </a:r>
            <a:endParaRPr lang="en-US" sz="2100" b="0" i="0" u="none" strike="noStrike" dirty="0">
              <a:solidFill>
                <a:srgbClr val="695D46"/>
              </a:solidFill>
              <a:effectLst/>
              <a:latin typeface="Open Sans" panose="020B0606030504020204" pitchFamily="34" charset="0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0593ED3C-21DF-B0AC-0FCB-D17490E2DC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4918720"/>
              </p:ext>
            </p:extLst>
          </p:nvPr>
        </p:nvGraphicFramePr>
        <p:xfrm>
          <a:off x="7036130" y="1654994"/>
          <a:ext cx="5095174" cy="4172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54651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Models’ Evaluation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9081" y="1459650"/>
            <a:ext cx="5157787" cy="54864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F1 Score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05162596"/>
              </p:ext>
            </p:extLst>
          </p:nvPr>
        </p:nvGraphicFramePr>
        <p:xfrm>
          <a:off x="659081" y="2214748"/>
          <a:ext cx="11144991" cy="430565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2892457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1752236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1728796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2598318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2173184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1023491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Logistic Regression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Decision Tree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Random Forest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Naïve Bayes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110545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On the features (Type, Age, Breed1) from the training dataset without any preprocessing or balancing for the classes</a:t>
                      </a:r>
                    </a:p>
                    <a:p>
                      <a:pPr algn="ctr"/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0.245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0.296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0.298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0.201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4724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On the same set of features (Type, Age, Breed1) but after the preprocessing steps and class balancing that we explained before</a:t>
                      </a:r>
                      <a:endParaRPr lang="ru-RU" sz="140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0.193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 rowSpan="2"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0.297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 rowSpan="2"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0.295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0.235 (using </a:t>
                      </a:r>
                      <a:r>
                        <a:rPr lang="en-US" sz="1400" dirty="0" err="1"/>
                        <a:t>MLlib</a:t>
                      </a:r>
                      <a:r>
                        <a:rPr lang="en-US" sz="1400" dirty="0"/>
                        <a:t>)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4724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0.17 (using Map-Reduce)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988629316"/>
                  </a:ext>
                </a:extLst>
              </a:tr>
              <a:tr h="11790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On the training dataset after performing PCA and selecting the highest two components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0.218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0.123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0.208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N/A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4979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3108960"/>
            <a:ext cx="2743200" cy="64008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graphicFrame>
        <p:nvGraphicFramePr>
          <p:cNvPr id="40" name="SmartArt Placeholder 39" descr="Org chart SmartArt graphic">
            <a:extLst>
              <a:ext uri="{FF2B5EF4-FFF2-40B4-BE49-F238E27FC236}">
                <a16:creationId xmlns:a16="http://schemas.microsoft.com/office/drawing/2014/main" id="{2639E283-05D4-48C9-A81B-58E81C4669D7}"/>
              </a:ext>
            </a:extLst>
          </p:cNvPr>
          <p:cNvGraphicFramePr>
            <a:graphicFrameLocks noGrp="1"/>
          </p:cNvGraphicFramePr>
          <p:nvPr>
            <p:ph type="dgm" sz="quarter" idx="27"/>
            <p:extLst>
              <p:ext uri="{D42A27DB-BD31-4B8C-83A1-F6EECF244321}">
                <p14:modId xmlns:p14="http://schemas.microsoft.com/office/powerpoint/2010/main" val="826941378"/>
              </p:ext>
            </p:extLst>
          </p:nvPr>
        </p:nvGraphicFramePr>
        <p:xfrm>
          <a:off x="1087438" y="2038350"/>
          <a:ext cx="10515600" cy="3960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a wall clock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>
            <a:normAutofit/>
          </a:bodyPr>
          <a:lstStyle/>
          <a:p>
            <a:r>
              <a:rPr lang="en-US" dirty="0"/>
              <a:t>Business overview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Placeholder 46" descr="Person drawing a line on a graph on a clear white board">
            <a:extLst>
              <a:ext uri="{FF2B5EF4-FFF2-40B4-BE49-F238E27FC236}">
                <a16:creationId xmlns:a16="http://schemas.microsoft.com/office/drawing/2014/main" id="{A066A4CE-2C01-9DE4-BB26-254E123BE36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25860" y="820592"/>
            <a:ext cx="6443472" cy="5216815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</p:pic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By looking at the data we asked ourselves about the effect of</a:t>
            </a:r>
          </a:p>
        </p:txBody>
      </p:sp>
      <p:sp>
        <p:nvSpPr>
          <p:cNvPr id="40" name="Content Placeholder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2" y="2411516"/>
            <a:ext cx="4130007" cy="878972"/>
          </a:xfrm>
        </p:spPr>
        <p:txBody>
          <a:bodyPr/>
          <a:lstStyle/>
          <a:p>
            <a:r>
              <a:rPr lang="en-US" dirty="0"/>
              <a:t>The pet type</a:t>
            </a:r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032280DC-AEF9-204E-A92B-A433E91E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7183" y="2707071"/>
            <a:ext cx="4114800" cy="7315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Is there a significant difference in the adoption speed between dogs and cats in the dataset?</a:t>
            </a:r>
          </a:p>
        </p:txBody>
      </p:sp>
      <p:sp>
        <p:nvSpPr>
          <p:cNvPr id="43" name="Content Placeholder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657183" y="3567512"/>
            <a:ext cx="4114800" cy="274320"/>
          </a:xfrm>
        </p:spPr>
        <p:txBody>
          <a:bodyPr/>
          <a:lstStyle/>
          <a:p>
            <a:r>
              <a:rPr lang="en-US" dirty="0"/>
              <a:t>The pet gender</a:t>
            </a:r>
          </a:p>
        </p:txBody>
      </p:sp>
      <p:sp>
        <p:nvSpPr>
          <p:cNvPr id="42" name="Content Placeholder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Is there a significant difference in the age distribution between male and female pets in the dataset?</a:t>
            </a:r>
          </a:p>
        </p:txBody>
      </p:sp>
      <p:sp>
        <p:nvSpPr>
          <p:cNvPr id="45" name="Content Placeholder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657183" y="4737597"/>
            <a:ext cx="4114800" cy="274320"/>
          </a:xfrm>
        </p:spPr>
        <p:txBody>
          <a:bodyPr/>
          <a:lstStyle/>
          <a:p>
            <a:r>
              <a:rPr lang="en-US" dirty="0"/>
              <a:t>The Fur Length</a:t>
            </a:r>
          </a:p>
        </p:txBody>
      </p:sp>
      <p:sp>
        <p:nvSpPr>
          <p:cNvPr id="44" name="Content Placeholder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Does increasing the fur length of a pet increase its chances of adoption?</a:t>
            </a:r>
          </a:p>
        </p:txBody>
      </p:sp>
      <p:sp>
        <p:nvSpPr>
          <p:cNvPr id="41" name="Content Placeholder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04811" y="2411516"/>
            <a:ext cx="4114800" cy="274320"/>
          </a:xfrm>
        </p:spPr>
        <p:txBody>
          <a:bodyPr/>
          <a:lstStyle/>
          <a:p>
            <a:r>
              <a:rPr lang="en-US" dirty="0"/>
              <a:t>The pet age</a:t>
            </a:r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8F90BA52-ED8F-7744-B135-D2F22EC0C84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Does the age of a pet have a significant impact on its adoption speed?</a:t>
            </a:r>
          </a:p>
        </p:txBody>
      </p:sp>
      <p:sp>
        <p:nvSpPr>
          <p:cNvPr id="47" name="Content Placeholder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404811" y="3570539"/>
            <a:ext cx="4114800" cy="274320"/>
          </a:xfrm>
        </p:spPr>
        <p:txBody>
          <a:bodyPr/>
          <a:lstStyle/>
          <a:p>
            <a:r>
              <a:rPr lang="en-US" dirty="0"/>
              <a:t>The deworming </a:t>
            </a:r>
          </a:p>
        </p:txBody>
      </p:sp>
      <p:sp>
        <p:nvSpPr>
          <p:cNvPr id="46" name="Content Placeholder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Is there a difference in adoption speed whether the pet is vaccinated or not?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Dogs vs Cats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EDAC10D-7526-9112-C2E0-522B30D7DF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86013"/>
            <a:ext cx="6021072" cy="2973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Is there a significant difference in the adoption speed between dogs and cats in the dataset?</a:t>
            </a:r>
            <a:b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</a:rPr>
            </a:br>
            <a:b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</a:rPr>
            </a:br>
            <a: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  <a:sym typeface="Wingdings" panose="05000000000000000000" pitchFamily="2" charset="2"/>
              </a:rPr>
              <a:t> </a:t>
            </a: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Yes, on average the number of adopted cats in the less durations are more than dogs. However, the number of adopted dogs in longer durations is more than cats.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Males vs Females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Is there a significant difference in the age distribution between male and female pets in the dataset?</a:t>
            </a:r>
            <a:b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</a:br>
            <a:b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</a:rPr>
            </a:br>
            <a: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  <a:sym typeface="Wingdings" panose="05000000000000000000" pitchFamily="2" charset="2"/>
              </a:rPr>
              <a:t> </a:t>
            </a: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No, it came to our surprise that the age distribution between males and females is the same in the dataset.</a:t>
            </a:r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81AB81E7-F909-41A2-83C9-27FC728883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427" y="2386584"/>
            <a:ext cx="5997573" cy="2974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3915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Fur Length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386584"/>
            <a:ext cx="3929920" cy="3544659"/>
          </a:xfrm>
        </p:spPr>
        <p:txBody>
          <a:bodyPr/>
          <a:lstStyle/>
          <a:p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Does increasing the fur length of a pet increase its chances of adoption?</a:t>
            </a:r>
            <a:b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</a:rPr>
            </a:br>
            <a:b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</a:rPr>
            </a:br>
            <a: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  <a:sym typeface="Wingdings" panose="05000000000000000000" pitchFamily="2" charset="2"/>
              </a:rPr>
              <a:t> </a:t>
            </a: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Yes, Although the pets with long hair are fewer the highest percentage lies in faster adoption speed regions.</a:t>
            </a:r>
            <a:endParaRPr lang="en-US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55964C39-BA57-9149-C780-425685648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0116" y="2351985"/>
            <a:ext cx="7371884" cy="2429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9654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Age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0A92055-E23E-B016-1153-34E17645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9449" y="2386584"/>
            <a:ext cx="5029200" cy="3756436"/>
          </a:xfrm>
        </p:spPr>
        <p:txBody>
          <a:bodyPr>
            <a:normAutofit/>
          </a:bodyPr>
          <a:lstStyle/>
          <a:p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Does the age of a pet have a significant impact on its adoption speed?</a:t>
            </a:r>
            <a:br>
              <a:rPr lang="ar-SA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</a:br>
            <a:b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</a:rPr>
            </a:br>
            <a:r>
              <a:rPr lang="en-US" sz="1800" dirty="0">
                <a:solidFill>
                  <a:srgbClr val="695D46"/>
                </a:solidFill>
                <a:latin typeface="Open Sans" panose="020B0606030504020204" pitchFamily="34" charset="0"/>
                <a:sym typeface="Wingdings" panose="05000000000000000000" pitchFamily="2" charset="2"/>
              </a:rPr>
              <a:t> </a:t>
            </a:r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We have 3 ranges for age (in months):</a:t>
            </a:r>
          </a:p>
          <a:p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 0 - 12: most pets are in this range where they are most frequent at (2) adopted between 8 and 30 days (1st month) after being listed.</a:t>
            </a:r>
          </a:p>
          <a:p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12 - 24: are most frequent at (4) no adoption after 100 days of being listed.</a:t>
            </a:r>
          </a:p>
          <a:p>
            <a:r>
              <a:rPr lang="en-US" sz="1800" b="0" i="0" u="none" strike="noStrike" dirty="0">
                <a:solidFill>
                  <a:srgbClr val="695D46"/>
                </a:solidFill>
                <a:effectLst/>
                <a:latin typeface="Open Sans" panose="020B0606030504020204" pitchFamily="34" charset="0"/>
              </a:rPr>
              <a:t> 24 - 36: same as the previous range.</a:t>
            </a:r>
          </a:p>
          <a:p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9DA7D27B-9E8A-1252-C740-DBD4F26F47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648" y="2386584"/>
            <a:ext cx="6923903" cy="2274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3648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{C0DD20CF-5B43-4F84-9217-8FAB1F759172}tf10081922_win32</Template>
  <TotalTime>298</TotalTime>
  <Words>1105</Words>
  <Application>Microsoft Office PowerPoint</Application>
  <PresentationFormat>Widescreen</PresentationFormat>
  <Paragraphs>135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Open Sans</vt:lpstr>
      <vt:lpstr>Quire Sans Pro Light</vt:lpstr>
      <vt:lpstr>Tisa Offc Serif Pro</vt:lpstr>
      <vt:lpstr>Office Theme</vt:lpstr>
      <vt:lpstr>Petfinder </vt:lpstr>
      <vt:lpstr>Our Mission</vt:lpstr>
      <vt:lpstr>Agenda</vt:lpstr>
      <vt:lpstr>Business overview</vt:lpstr>
      <vt:lpstr>By looking at the data we asked ourselves about the effect of</vt:lpstr>
      <vt:lpstr>Dogs vs Cats</vt:lpstr>
      <vt:lpstr>Males vs Females</vt:lpstr>
      <vt:lpstr>Fur Length</vt:lpstr>
      <vt:lpstr>Age</vt:lpstr>
      <vt:lpstr>Dogs vs Cats</vt:lpstr>
      <vt:lpstr>As a final question, we wanted to get the top pet rescuers </vt:lpstr>
      <vt:lpstr>Business decisions</vt:lpstr>
      <vt:lpstr>Technical overview</vt:lpstr>
      <vt:lpstr>Project Pipeline</vt:lpstr>
      <vt:lpstr>Data Cleaning and Pre-processing</vt:lpstr>
      <vt:lpstr>Data Cleaning and Pre-processing</vt:lpstr>
      <vt:lpstr>Extracting Visualizations</vt:lpstr>
      <vt:lpstr>Feature Extraction</vt:lpstr>
      <vt:lpstr>Applying PCA</vt:lpstr>
      <vt:lpstr>Model Training</vt:lpstr>
      <vt:lpstr>Models’ Evaluation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Contoso business plan</dc:title>
  <dc:creator>اسامه مجدى عايد عايد محمد</dc:creator>
  <cp:lastModifiedBy>اسامه مجدى عايد عايد محمد</cp:lastModifiedBy>
  <cp:revision>29</cp:revision>
  <dcterms:created xsi:type="dcterms:W3CDTF">2023-05-14T10:07:23Z</dcterms:created>
  <dcterms:modified xsi:type="dcterms:W3CDTF">2023-05-14T15:06:44Z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